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Abril Fatface"/>
      <p:regular r:id="rId26"/>
    </p:embeddedFont>
    <p:embeddedFont>
      <p:font typeface="Griffy"/>
      <p:regular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Barlow Condensed"/>
      <p:regular r:id="rId32"/>
      <p:bold r:id="rId33"/>
      <p:italic r:id="rId34"/>
      <p:boldItalic r:id="rId35"/>
    </p:embeddedFont>
    <p:embeddedFont>
      <p:font typeface="Coming Soon"/>
      <p:regular r:id="rId36"/>
    </p:embeddedFont>
    <p:embeddedFont>
      <p:font typeface="Chelsea Market"/>
      <p:regular r:id="rId37"/>
    </p:embeddedFont>
    <p:embeddedFont>
      <p:font typeface="Homemade Appl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850356-344C-4F8F-B3F0-D85BCE1249A5}">
  <a:tblStyle styleId="{7A850356-344C-4F8F-B3F0-D85BCE1249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brilFatface-regular.fntdata"/><Relationship Id="rId25" Type="http://schemas.openxmlformats.org/officeDocument/2006/relationships/slide" Target="slides/slide19.xml"/><Relationship Id="rId28" Type="http://schemas.openxmlformats.org/officeDocument/2006/relationships/font" Target="fonts/Poppins-regular.fntdata"/><Relationship Id="rId27" Type="http://schemas.openxmlformats.org/officeDocument/2006/relationships/font" Target="fonts/Griff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5.xml"/><Relationship Id="rId33" Type="http://schemas.openxmlformats.org/officeDocument/2006/relationships/font" Target="fonts/BarlowCondensed-bold.fntdata"/><Relationship Id="rId10" Type="http://schemas.openxmlformats.org/officeDocument/2006/relationships/slide" Target="slides/slide4.xml"/><Relationship Id="rId32" Type="http://schemas.openxmlformats.org/officeDocument/2006/relationships/font" Target="fonts/BarlowCondensed-regular.fntdata"/><Relationship Id="rId13" Type="http://schemas.openxmlformats.org/officeDocument/2006/relationships/slide" Target="slides/slide7.xml"/><Relationship Id="rId35" Type="http://schemas.openxmlformats.org/officeDocument/2006/relationships/font" Target="fonts/BarlowCondensed-boldItalic.fntdata"/><Relationship Id="rId12" Type="http://schemas.openxmlformats.org/officeDocument/2006/relationships/slide" Target="slides/slide6.xml"/><Relationship Id="rId34" Type="http://schemas.openxmlformats.org/officeDocument/2006/relationships/font" Target="fonts/BarlowCondensed-italic.fntdata"/><Relationship Id="rId15" Type="http://schemas.openxmlformats.org/officeDocument/2006/relationships/slide" Target="slides/slide9.xml"/><Relationship Id="rId37" Type="http://schemas.openxmlformats.org/officeDocument/2006/relationships/font" Target="fonts/ChelseaMarket-regular.fntdata"/><Relationship Id="rId14" Type="http://schemas.openxmlformats.org/officeDocument/2006/relationships/slide" Target="slides/slide8.xml"/><Relationship Id="rId36" Type="http://schemas.openxmlformats.org/officeDocument/2006/relationships/font" Target="fonts/ComingSoon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HomemadeAppl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95793643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95793643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95793643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95793643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95793643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95793643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95793643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95793643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95793643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95793643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95793643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95793643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95793643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95793643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95793643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95793643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95793643e_1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395793643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9579364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9579364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95793643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95793643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95793643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95793643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95793643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95793643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95bc9bc99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395bc9bc9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95bc9bc99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395bc9bc9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95793643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95793643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95793643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95793643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5.png"/><Relationship Id="rId12" Type="http://schemas.openxmlformats.org/officeDocument/2006/relationships/image" Target="../media/image4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3498300" y="1591025"/>
            <a:ext cx="51954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96175" y="5663050"/>
            <a:ext cx="112812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2703038" y="1918250"/>
            <a:ext cx="35103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4" name="Google Shape;54;p12"/>
          <p:cNvSpPr txBox="1"/>
          <p:nvPr>
            <p:ph idx="2" type="title"/>
          </p:nvPr>
        </p:nvSpPr>
        <p:spPr>
          <a:xfrm>
            <a:off x="774875" y="440975"/>
            <a:ext cx="11001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3" type="title"/>
          </p:nvPr>
        </p:nvSpPr>
        <p:spPr>
          <a:xfrm>
            <a:off x="2703038" y="3582888"/>
            <a:ext cx="35103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6" name="Google Shape;56;p12"/>
          <p:cNvSpPr txBox="1"/>
          <p:nvPr>
            <p:ph idx="4" type="title"/>
          </p:nvPr>
        </p:nvSpPr>
        <p:spPr>
          <a:xfrm>
            <a:off x="2703038" y="5247525"/>
            <a:ext cx="35103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6269900" y="5399925"/>
            <a:ext cx="54486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5" type="body"/>
          </p:nvPr>
        </p:nvSpPr>
        <p:spPr>
          <a:xfrm>
            <a:off x="6269900" y="3657625"/>
            <a:ext cx="54486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6" type="body"/>
          </p:nvPr>
        </p:nvSpPr>
        <p:spPr>
          <a:xfrm>
            <a:off x="6269900" y="1915325"/>
            <a:ext cx="54486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2910425" y="1858800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2910425" y="3410725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5807197" y="3363243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5807207" y="1876150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5" name="Google Shape;65;p13"/>
          <p:cNvSpPr txBox="1"/>
          <p:nvPr>
            <p:ph idx="5" type="subTitle"/>
          </p:nvPr>
        </p:nvSpPr>
        <p:spPr>
          <a:xfrm>
            <a:off x="8823328" y="1840350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6" name="Google Shape;66;p13"/>
          <p:cNvSpPr txBox="1"/>
          <p:nvPr>
            <p:ph idx="6" type="subTitle"/>
          </p:nvPr>
        </p:nvSpPr>
        <p:spPr>
          <a:xfrm>
            <a:off x="8823328" y="3345805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7" name="Google Shape;67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7" type="body"/>
          </p:nvPr>
        </p:nvSpPr>
        <p:spPr>
          <a:xfrm>
            <a:off x="5807207" y="2285000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9" name="Google Shape;69;p13"/>
          <p:cNvSpPr txBox="1"/>
          <p:nvPr>
            <p:ph idx="8" type="body"/>
          </p:nvPr>
        </p:nvSpPr>
        <p:spPr>
          <a:xfrm>
            <a:off x="8823328" y="3762625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0" name="Google Shape;70;p13"/>
          <p:cNvSpPr txBox="1"/>
          <p:nvPr>
            <p:ph idx="9" type="body"/>
          </p:nvPr>
        </p:nvSpPr>
        <p:spPr>
          <a:xfrm>
            <a:off x="8823328" y="2238625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1" name="Google Shape;71;p13"/>
          <p:cNvSpPr txBox="1"/>
          <p:nvPr>
            <p:ph idx="13" type="body"/>
          </p:nvPr>
        </p:nvSpPr>
        <p:spPr>
          <a:xfrm>
            <a:off x="2910425" y="2285000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2" name="Google Shape;72;p13"/>
          <p:cNvSpPr txBox="1"/>
          <p:nvPr>
            <p:ph idx="14" type="body"/>
          </p:nvPr>
        </p:nvSpPr>
        <p:spPr>
          <a:xfrm>
            <a:off x="5807197" y="3780063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idx="15" type="body"/>
          </p:nvPr>
        </p:nvSpPr>
        <p:spPr>
          <a:xfrm>
            <a:off x="2910425" y="3809000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3" type="body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9" name="Google Shape;79;p14"/>
          <p:cNvSpPr txBox="1"/>
          <p:nvPr>
            <p:ph idx="4" type="body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82" name="Google Shape;82;p15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83" name="Google Shape;83;p15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84" name="Google Shape;84;p15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85" name="Google Shape;85;p15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6" type="body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8" name="Google Shape;88;p15"/>
          <p:cNvSpPr txBox="1"/>
          <p:nvPr>
            <p:ph idx="7" type="body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9" name="Google Shape;89;p15"/>
          <p:cNvSpPr txBox="1"/>
          <p:nvPr>
            <p:ph idx="8" type="body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0" name="Google Shape;90;p15"/>
          <p:cNvSpPr txBox="1"/>
          <p:nvPr>
            <p:ph idx="9" type="body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1" name="Google Shape;91;p15"/>
          <p:cNvSpPr txBox="1"/>
          <p:nvPr>
            <p:ph idx="13" type="body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8" name="Google Shape;108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" name="Google Shape;109;p21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b="0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b="0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i="0" sz="3000" u="none" cap="none" strike="noStrik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b="0" i="0" lang="en" sz="2700" u="sng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i="0" lang="en" sz="44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b="0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b="0" i="0" sz="20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1" name="Google Shape;111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12" name="Google Shape;112;p21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1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1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1">
              <a:hlinkClick r:id="rId11"/>
            </p:cNvPr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i="0" sz="2400" u="none" cap="none" strike="noStrik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 1">
  <p:cSld name="CUSTOM_18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b="0" l="0" r="0" t="289"/>
          <a:stretch/>
        </p:blipFill>
        <p:spPr>
          <a:xfrm rot="5400000">
            <a:off x="2697455" y="-2702130"/>
            <a:ext cx="6853373" cy="12257636"/>
          </a:xfrm>
          <a:custGeom>
            <a:rect b="b" l="l" r="r" t="t"/>
            <a:pathLst>
              <a:path extrusionOk="0" h="12288357" w="6853373">
                <a:moveTo>
                  <a:pt x="300866" y="11963891"/>
                </a:moveTo>
                <a:lnTo>
                  <a:pt x="6565981" y="11963891"/>
                </a:lnTo>
                <a:lnTo>
                  <a:pt x="6565981" y="324464"/>
                </a:lnTo>
                <a:lnTo>
                  <a:pt x="300866" y="324464"/>
                </a:lnTo>
                <a:close/>
                <a:moveTo>
                  <a:pt x="0" y="12288357"/>
                </a:moveTo>
                <a:lnTo>
                  <a:pt x="0" y="0"/>
                </a:lnTo>
                <a:lnTo>
                  <a:pt x="6853373" y="0"/>
                </a:lnTo>
                <a:lnTo>
                  <a:pt x="6853373" y="12288357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 1 1">
  <p:cSld name="CUSTOM_18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22" name="Google Shape;122;p23"/>
          <p:cNvSpPr/>
          <p:nvPr/>
        </p:nvSpPr>
        <p:spPr>
          <a:xfrm>
            <a:off x="0" y="6563875"/>
            <a:ext cx="12192000" cy="294000"/>
          </a:xfrm>
          <a:prstGeom prst="trapezoid">
            <a:avLst>
              <a:gd fmla="val 107636" name="adj"/>
            </a:avLst>
          </a:prstGeom>
          <a:solidFill>
            <a:srgbClr val="3B3B3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/>
          <p:nvPr/>
        </p:nvSpPr>
        <p:spPr>
          <a:xfrm rot="5400000">
            <a:off x="-3282000" y="3282000"/>
            <a:ext cx="6858000" cy="294000"/>
          </a:xfrm>
          <a:prstGeom prst="trapezoid">
            <a:avLst>
              <a:gd fmla="val 93614" name="adj"/>
            </a:avLst>
          </a:prstGeom>
          <a:solidFill>
            <a:srgbClr val="3B3B3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/>
          <p:nvPr/>
        </p:nvSpPr>
        <p:spPr>
          <a:xfrm rot="10800000">
            <a:off x="0" y="0"/>
            <a:ext cx="12192000" cy="294000"/>
          </a:xfrm>
          <a:prstGeom prst="trapezoid">
            <a:avLst>
              <a:gd fmla="val 107636" name="adj"/>
            </a:avLst>
          </a:prstGeom>
          <a:solidFill>
            <a:srgbClr val="3B3B3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/>
          <p:nvPr/>
        </p:nvSpPr>
        <p:spPr>
          <a:xfrm flipH="1" rot="-5400000">
            <a:off x="8615950" y="3282000"/>
            <a:ext cx="6858000" cy="294000"/>
          </a:xfrm>
          <a:prstGeom prst="trapezoid">
            <a:avLst>
              <a:gd fmla="val 93614" name="adj"/>
            </a:avLst>
          </a:prstGeom>
          <a:solidFill>
            <a:srgbClr val="3B3B3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973675" y="898175"/>
            <a:ext cx="10436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2657025" y="3153925"/>
            <a:ext cx="89556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481867" y="965000"/>
            <a:ext cx="3653700" cy="4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4406700" y="2031800"/>
            <a:ext cx="68319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386975" y="2965625"/>
            <a:ext cx="68205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3268277" y="2024175"/>
            <a:ext cx="47688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235000" y="593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048050" y="2684350"/>
            <a:ext cx="49074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1" name="Google Shape;31;p7"/>
          <p:cNvSpPr txBox="1"/>
          <p:nvPr>
            <p:ph idx="2" type="subTitle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body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009450" y="5614675"/>
            <a:ext cx="10622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1134053" y="2237200"/>
            <a:ext cx="2767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4609603" y="2237200"/>
            <a:ext cx="2767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1" name="Google Shape;41;p9"/>
          <p:cNvSpPr txBox="1"/>
          <p:nvPr>
            <p:ph idx="3" type="subTitle"/>
          </p:nvPr>
        </p:nvSpPr>
        <p:spPr>
          <a:xfrm>
            <a:off x="8085153" y="2237200"/>
            <a:ext cx="2766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1134050" y="593375"/>
            <a:ext cx="9718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4" type="body"/>
          </p:nvPr>
        </p:nvSpPr>
        <p:spPr>
          <a:xfrm>
            <a:off x="1134050" y="2979950"/>
            <a:ext cx="27672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4" name="Google Shape;44;p9"/>
          <p:cNvSpPr txBox="1"/>
          <p:nvPr>
            <p:ph idx="5" type="body"/>
          </p:nvPr>
        </p:nvSpPr>
        <p:spPr>
          <a:xfrm>
            <a:off x="4609600" y="2979926"/>
            <a:ext cx="27672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5" name="Google Shape;45;p9"/>
          <p:cNvSpPr txBox="1"/>
          <p:nvPr>
            <p:ph idx="6" type="body"/>
          </p:nvPr>
        </p:nvSpPr>
        <p:spPr>
          <a:xfrm>
            <a:off x="8085150" y="2979925"/>
            <a:ext cx="27672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548200" y="544275"/>
            <a:ext cx="110955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633475" y="4813250"/>
            <a:ext cx="109092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9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8E8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00578" y="189420"/>
            <a:ext cx="11830683" cy="647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289"/>
          <a:stretch/>
        </p:blipFill>
        <p:spPr>
          <a:xfrm rot="5400000">
            <a:off x="2697455" y="-2702130"/>
            <a:ext cx="6853373" cy="12257636"/>
          </a:xfrm>
          <a:custGeom>
            <a:rect b="b" l="l" r="r" t="t"/>
            <a:pathLst>
              <a:path extrusionOk="0" h="12288357" w="6853373">
                <a:moveTo>
                  <a:pt x="300866" y="11963891"/>
                </a:moveTo>
                <a:lnTo>
                  <a:pt x="6565981" y="11963891"/>
                </a:lnTo>
                <a:lnTo>
                  <a:pt x="6565981" y="324464"/>
                </a:lnTo>
                <a:lnTo>
                  <a:pt x="300866" y="324464"/>
                </a:lnTo>
                <a:close/>
                <a:moveTo>
                  <a:pt x="0" y="12288357"/>
                </a:moveTo>
                <a:lnTo>
                  <a:pt x="0" y="0"/>
                </a:lnTo>
                <a:lnTo>
                  <a:pt x="6853373" y="0"/>
                </a:lnTo>
                <a:lnTo>
                  <a:pt x="6853373" y="12288357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b="0" i="0" sz="4000" u="none" cap="none" strike="noStrik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b="0" i="0" sz="4000" u="none" cap="none" strike="noStrik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b="0" i="0" sz="4000" u="none" cap="none" strike="noStrik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b="0" i="0" sz="4000" u="none" cap="none" strike="noStrik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b="0" i="0" sz="4000" u="none" cap="none" strike="noStrik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b="0" i="0" sz="4000" u="none" cap="none" strike="noStrik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b="0" i="0" sz="4000" u="none" cap="none" strike="noStrik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b="0" i="0" sz="4000" u="none" cap="none" strike="noStrik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b="0" i="0" sz="4000" u="none" cap="none" strike="noStrik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b="1" i="0" sz="2000" u="none" cap="none" strike="noStrik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indent="-3556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b="1" i="0" sz="2000" u="none" cap="none" strike="noStrik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■"/>
              <a:defRPr b="1" i="0" sz="2000" u="none" cap="none" strike="noStrik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b="1" i="0" sz="2000" u="none" cap="none" strike="noStrik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b="1" i="0" sz="2000" u="none" cap="none" strike="noStrik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■"/>
              <a:defRPr b="1" i="0" sz="2000" u="none" cap="none" strike="noStrik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b="1" i="0" sz="2000" u="none" cap="none" strike="noStrik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b="1" i="0" sz="2000" u="none" cap="none" strike="noStrik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6"/>
              </a:buClr>
              <a:buSzPts val="2000"/>
              <a:buFont typeface="Coming Soon"/>
              <a:buChar char="■"/>
              <a:defRPr b="1" i="0" sz="2000" u="none" cap="none" strike="noStrik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 rot="5400000">
            <a:off x="-374550" y="5893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400" u="none" cap="none" strike="noStrike">
              <a:solidFill>
                <a:srgbClr val="999999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208338" y="1458675"/>
            <a:ext cx="5786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500"/>
              <a:t>Bloc1:</a:t>
            </a:r>
            <a:endParaRPr sz="5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t/>
            </a:r>
            <a:endParaRPr sz="5500"/>
          </a:p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381786" y="5598018"/>
            <a:ext cx="11425286" cy="61424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Dimas Noguera, Gerard Godet, Rozhina Ahmadi, Guillem Rovira, i Èric Díez Apolo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descr="A picture containing plant&#10;&#10;Description automatically generated" id="132" name="Google Shape;132;p24"/>
          <p:cNvPicPr preferRelativeResize="0"/>
          <p:nvPr/>
        </p:nvPicPr>
        <p:blipFill rotWithShape="1">
          <a:blip r:embed="rId3">
            <a:alphaModFix/>
          </a:blip>
          <a:srcRect b="25889" l="28678" r="60320" t="45968"/>
          <a:stretch/>
        </p:blipFill>
        <p:spPr>
          <a:xfrm rot="465910">
            <a:off x="1581633" y="948797"/>
            <a:ext cx="1123354" cy="815520"/>
          </a:xfrm>
          <a:custGeom>
            <a:rect b="b" l="l" r="r" t="t"/>
            <a:pathLst>
              <a:path extrusionOk="0" h="816204" w="1124296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plant&#10;&#10;Description automatically generated" id="133" name="Google Shape;133;p24"/>
          <p:cNvPicPr preferRelativeResize="0"/>
          <p:nvPr/>
        </p:nvPicPr>
        <p:blipFill rotWithShape="1">
          <a:blip r:embed="rId4">
            <a:alphaModFix/>
          </a:blip>
          <a:srcRect b="25889" l="28678" r="60320" t="45968"/>
          <a:stretch/>
        </p:blipFill>
        <p:spPr>
          <a:xfrm rot="6375612">
            <a:off x="9537580" y="948382"/>
            <a:ext cx="1124296" cy="816204"/>
          </a:xfrm>
          <a:custGeom>
            <a:rect b="b" l="l" r="r" t="t"/>
            <a:pathLst>
              <a:path extrusionOk="0" h="816204" w="1124296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plant&#10;&#10;Description automatically generated" id="134" name="Google Shape;134;p24"/>
          <p:cNvPicPr preferRelativeResize="0"/>
          <p:nvPr/>
        </p:nvPicPr>
        <p:blipFill rotWithShape="1">
          <a:blip r:embed="rId5">
            <a:alphaModFix/>
          </a:blip>
          <a:srcRect b="25889" l="28678" r="60320" t="45968"/>
          <a:stretch/>
        </p:blipFill>
        <p:spPr>
          <a:xfrm rot="-10064114">
            <a:off x="9466468" y="4119593"/>
            <a:ext cx="1124668" cy="816474"/>
          </a:xfrm>
          <a:custGeom>
            <a:rect b="b" l="l" r="r" t="t"/>
            <a:pathLst>
              <a:path extrusionOk="0" h="816204" w="1124296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plant&#10;&#10;Description automatically generated" id="135" name="Google Shape;135;p24"/>
          <p:cNvPicPr preferRelativeResize="0"/>
          <p:nvPr/>
        </p:nvPicPr>
        <p:blipFill rotWithShape="1">
          <a:blip r:embed="rId6">
            <a:alphaModFix/>
          </a:blip>
          <a:srcRect b="25889" l="28678" r="60320" t="45968"/>
          <a:stretch/>
        </p:blipFill>
        <p:spPr>
          <a:xfrm rot="-3509744">
            <a:off x="1606525" y="3865563"/>
            <a:ext cx="1124162" cy="816107"/>
          </a:xfrm>
          <a:custGeom>
            <a:rect b="b" l="l" r="r" t="t"/>
            <a:pathLst>
              <a:path extrusionOk="0" h="816204" w="1124296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6" name="Google Shape;136;p24"/>
          <p:cNvGrpSpPr/>
          <p:nvPr/>
        </p:nvGrpSpPr>
        <p:grpSpPr>
          <a:xfrm>
            <a:off x="3036523" y="1249701"/>
            <a:ext cx="6334943" cy="4074402"/>
            <a:chOff x="1017885" y="2820184"/>
            <a:chExt cx="3386040" cy="2926172"/>
          </a:xfrm>
        </p:grpSpPr>
        <p:pic>
          <p:nvPicPr>
            <p:cNvPr id="137" name="Google Shape;137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800000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800000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5400000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5400000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24"/>
          <p:cNvPicPr preferRelativeResize="0"/>
          <p:nvPr/>
        </p:nvPicPr>
        <p:blipFill rotWithShape="1">
          <a:blip r:embed="rId8">
            <a:alphaModFix/>
          </a:blip>
          <a:srcRect b="39291" l="22921" r="20244" t="18231"/>
          <a:stretch/>
        </p:blipFill>
        <p:spPr>
          <a:xfrm>
            <a:off x="4915525" y="2545625"/>
            <a:ext cx="2371725" cy="17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8">
            <a:alphaModFix/>
          </a:blip>
          <a:srcRect b="10546" l="22921" r="20244" t="77590"/>
          <a:stretch/>
        </p:blipFill>
        <p:spPr>
          <a:xfrm>
            <a:off x="4915538" y="4281125"/>
            <a:ext cx="2371725" cy="4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877950" y="573050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del Microentorno o del Sector Competitivo</a:t>
            </a:r>
            <a:endParaRPr sz="3000"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877950" y="1534150"/>
            <a:ext cx="10734600" cy="450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1014325" y="623850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Análisis de la ventaja competitiva y posicionamiento</a:t>
            </a:r>
            <a:endParaRPr sz="2900"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2657025" y="3153925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963525" y="512100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Misión, Visión y Valores</a:t>
            </a:r>
            <a:endParaRPr sz="5000"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963525" y="1615450"/>
            <a:ext cx="10649100" cy="442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877950" y="512100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Posicionamiento</a:t>
            </a:r>
            <a:endParaRPr sz="5000"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2657025" y="3153925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877950" y="552725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Objetivos de negocio, tácticos y operativos</a:t>
            </a:r>
            <a:endParaRPr sz="3400"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924550" y="1473200"/>
            <a:ext cx="10688100" cy="456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877950" y="562900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KPI o Indicadores Clave de Rendimiento</a:t>
            </a:r>
            <a:endParaRPr sz="3600"/>
          </a:p>
        </p:txBody>
      </p:sp>
      <p:sp>
        <p:nvSpPr>
          <p:cNvPr id="233" name="Google Shape;233;p38"/>
          <p:cNvSpPr/>
          <p:nvPr/>
        </p:nvSpPr>
        <p:spPr>
          <a:xfrm>
            <a:off x="5634900" y="3294050"/>
            <a:ext cx="922200" cy="9222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oming Soon"/>
                <a:ea typeface="Coming Soon"/>
                <a:cs typeface="Coming Soon"/>
                <a:sym typeface="Coming Soon"/>
              </a:rPr>
              <a:t>KPI</a:t>
            </a:r>
            <a:endParaRPr b="1" sz="2100">
              <a:solidFill>
                <a:schemeClr val="lt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877950" y="532425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Campañas y Planes de Acción</a:t>
            </a:r>
            <a:endParaRPr sz="4000"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2657025" y="3153925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877950" y="593375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Descripción de la línea estratégica a seguir</a:t>
            </a:r>
            <a:endParaRPr sz="3400"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877950" y="1584950"/>
            <a:ext cx="10734600" cy="445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4280586" y="1807076"/>
            <a:ext cx="54384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4280586" y="3044726"/>
            <a:ext cx="66309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100"/>
              <a:buNone/>
            </a:pPr>
            <a:r>
              <a:rPr lang="en" sz="3600">
                <a:solidFill>
                  <a:schemeClr val="accent3"/>
                </a:solidFill>
              </a:rPr>
              <a:t>Alguna pregunta</a:t>
            </a:r>
            <a:r>
              <a:rPr lang="en" sz="3600">
                <a:solidFill>
                  <a:schemeClr val="accent3"/>
                </a:solidFill>
              </a:rPr>
              <a:t>?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252" name="Google Shape;252;p41"/>
          <p:cNvSpPr txBox="1"/>
          <p:nvPr>
            <p:ph idx="2" type="body"/>
          </p:nvPr>
        </p:nvSpPr>
        <p:spPr>
          <a:xfrm>
            <a:off x="4280587" y="4061926"/>
            <a:ext cx="30399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400"/>
              <a:t>info</a:t>
            </a:r>
            <a:r>
              <a:rPr lang="en" sz="2400"/>
              <a:t>@connected.com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2400"/>
              <a:t>connected.com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400"/>
          </a:p>
        </p:txBody>
      </p:sp>
      <p:pic>
        <p:nvPicPr>
          <p:cNvPr descr="A picture containing accessory&#10;&#10;Description automatically generated" id="253" name="Google Shape;2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533880">
            <a:off x="811751" y="2119733"/>
            <a:ext cx="2953886" cy="29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098668" y="5543905"/>
            <a:ext cx="7119228" cy="17345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1"/>
          <p:cNvSpPr/>
          <p:nvPr/>
        </p:nvSpPr>
        <p:spPr>
          <a:xfrm rot="-1888948">
            <a:off x="1609181" y="3243640"/>
            <a:ext cx="1643732" cy="1087922"/>
          </a:xfrm>
          <a:custGeom>
            <a:rect b="b" l="l" r="r" t="t"/>
            <a:pathLst>
              <a:path extrusionOk="0" h="7459" w="10653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2266950" y="497300"/>
            <a:ext cx="80202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4000">
                <a:solidFill>
                  <a:schemeClr val="accent3"/>
                </a:solidFill>
              </a:rPr>
              <a:t>Editable Icons</a:t>
            </a:r>
            <a:endParaRPr sz="4000">
              <a:solidFill>
                <a:schemeClr val="accent3"/>
              </a:solidFill>
            </a:endParaRPr>
          </a:p>
        </p:txBody>
      </p:sp>
      <p:grpSp>
        <p:nvGrpSpPr>
          <p:cNvPr id="261" name="Google Shape;261;p42"/>
          <p:cNvGrpSpPr/>
          <p:nvPr/>
        </p:nvGrpSpPr>
        <p:grpSpPr>
          <a:xfrm>
            <a:off x="3570762" y="1697558"/>
            <a:ext cx="405160" cy="253589"/>
            <a:chOff x="4797800" y="1994125"/>
            <a:chExt cx="306475" cy="186025"/>
          </a:xfrm>
        </p:grpSpPr>
        <p:sp>
          <p:nvSpPr>
            <p:cNvPr id="262" name="Google Shape;262;p42"/>
            <p:cNvSpPr/>
            <p:nvPr/>
          </p:nvSpPr>
          <p:spPr>
            <a:xfrm>
              <a:off x="4837950" y="1994125"/>
              <a:ext cx="226175" cy="152575"/>
            </a:xfrm>
            <a:custGeom>
              <a:rect b="b" l="l" r="r" t="t"/>
              <a:pathLst>
                <a:path extrusionOk="0" h="6103" w="9047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2"/>
            <p:cNvSpPr/>
            <p:nvPr/>
          </p:nvSpPr>
          <p:spPr>
            <a:xfrm>
              <a:off x="4797800" y="2160075"/>
              <a:ext cx="306475" cy="20075"/>
            </a:xfrm>
            <a:custGeom>
              <a:rect b="b" l="l" r="r" t="t"/>
              <a:pathLst>
                <a:path extrusionOk="0" h="803" w="12259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42"/>
          <p:cNvSpPr/>
          <p:nvPr/>
        </p:nvSpPr>
        <p:spPr>
          <a:xfrm>
            <a:off x="3013572" y="1713450"/>
            <a:ext cx="351487" cy="308322"/>
          </a:xfrm>
          <a:custGeom>
            <a:rect b="b" l="l" r="r" t="t"/>
            <a:pathLst>
              <a:path extrusionOk="0" h="9047" w="10635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2"/>
          <p:cNvSpPr/>
          <p:nvPr/>
        </p:nvSpPr>
        <p:spPr>
          <a:xfrm>
            <a:off x="2598483" y="1630044"/>
            <a:ext cx="211156" cy="398327"/>
          </a:xfrm>
          <a:custGeom>
            <a:rect b="b" l="l" r="r" t="t"/>
            <a:pathLst>
              <a:path extrusionOk="0" h="11688" w="6389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2"/>
          <p:cNvSpPr/>
          <p:nvPr/>
        </p:nvSpPr>
        <p:spPr>
          <a:xfrm>
            <a:off x="4125519" y="1697924"/>
            <a:ext cx="352082" cy="253589"/>
          </a:xfrm>
          <a:custGeom>
            <a:rect b="b" l="l" r="r" t="t"/>
            <a:pathLst>
              <a:path extrusionOk="0" h="7441" w="10653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2"/>
          <p:cNvSpPr/>
          <p:nvPr/>
        </p:nvSpPr>
        <p:spPr>
          <a:xfrm>
            <a:off x="4629024" y="1655062"/>
            <a:ext cx="333805" cy="339335"/>
          </a:xfrm>
          <a:custGeom>
            <a:rect b="b" l="l" r="r" t="t"/>
            <a:pathLst>
              <a:path extrusionOk="0" h="9957" w="1010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2"/>
          <p:cNvSpPr/>
          <p:nvPr/>
        </p:nvSpPr>
        <p:spPr>
          <a:xfrm>
            <a:off x="5618340" y="1688738"/>
            <a:ext cx="299003" cy="280956"/>
          </a:xfrm>
          <a:custGeom>
            <a:rect b="b" l="l" r="r" t="t"/>
            <a:pathLst>
              <a:path extrusionOk="0" h="8244" w="9047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42"/>
          <p:cNvGrpSpPr/>
          <p:nvPr/>
        </p:nvGrpSpPr>
        <p:grpSpPr>
          <a:xfrm>
            <a:off x="6164046" y="1701569"/>
            <a:ext cx="352082" cy="254203"/>
            <a:chOff x="4250025" y="2848800"/>
            <a:chExt cx="266325" cy="186475"/>
          </a:xfrm>
        </p:grpSpPr>
        <p:sp>
          <p:nvSpPr>
            <p:cNvPr id="270" name="Google Shape;270;p42"/>
            <p:cNvSpPr/>
            <p:nvPr/>
          </p:nvSpPr>
          <p:spPr>
            <a:xfrm>
              <a:off x="4250025" y="2848800"/>
              <a:ext cx="166425" cy="149900"/>
            </a:xfrm>
            <a:custGeom>
              <a:rect b="b" l="l" r="r" t="t"/>
              <a:pathLst>
                <a:path extrusionOk="0" h="5996" w="6657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4349950" y="2885375"/>
              <a:ext cx="166400" cy="149900"/>
            </a:xfrm>
            <a:custGeom>
              <a:rect b="b" l="l" r="r" t="t"/>
              <a:pathLst>
                <a:path extrusionOk="0" h="5996" w="6656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42"/>
          <p:cNvGrpSpPr/>
          <p:nvPr/>
        </p:nvGrpSpPr>
        <p:grpSpPr>
          <a:xfrm>
            <a:off x="6761416" y="1665681"/>
            <a:ext cx="343224" cy="326555"/>
            <a:chOff x="4707700" y="2822475"/>
            <a:chExt cx="259625" cy="239550"/>
          </a:xfrm>
        </p:grpSpPr>
        <p:sp>
          <p:nvSpPr>
            <p:cNvPr id="273" name="Google Shape;273;p42"/>
            <p:cNvSpPr/>
            <p:nvPr/>
          </p:nvSpPr>
          <p:spPr>
            <a:xfrm>
              <a:off x="4707700" y="2822475"/>
              <a:ext cx="259625" cy="176225"/>
            </a:xfrm>
            <a:custGeom>
              <a:rect b="b" l="l" r="r" t="t"/>
              <a:pathLst>
                <a:path extrusionOk="0" h="7049" w="10385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4754525" y="29919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4719750" y="3031675"/>
              <a:ext cx="29900" cy="30350"/>
            </a:xfrm>
            <a:custGeom>
              <a:rect b="b" l="l" r="r" t="t"/>
              <a:pathLst>
                <a:path extrusionOk="0" h="1214" w="1196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42"/>
          <p:cNvSpPr/>
          <p:nvPr/>
        </p:nvSpPr>
        <p:spPr>
          <a:xfrm>
            <a:off x="7235378" y="1669276"/>
            <a:ext cx="340878" cy="320045"/>
          </a:xfrm>
          <a:custGeom>
            <a:rect b="b" l="l" r="r" t="t"/>
            <a:pathLst>
              <a:path extrusionOk="0" h="9391" w="10314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7758873" y="1702133"/>
            <a:ext cx="352082" cy="254203"/>
          </a:xfrm>
          <a:custGeom>
            <a:rect b="b" l="l" r="r" t="t"/>
            <a:pathLst>
              <a:path extrusionOk="0" h="7459" w="10653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42"/>
          <p:cNvGrpSpPr/>
          <p:nvPr/>
        </p:nvGrpSpPr>
        <p:grpSpPr>
          <a:xfrm>
            <a:off x="8396560" y="1629201"/>
            <a:ext cx="351487" cy="398940"/>
            <a:chOff x="6425500" y="2795700"/>
            <a:chExt cx="265875" cy="292650"/>
          </a:xfrm>
        </p:grpSpPr>
        <p:sp>
          <p:nvSpPr>
            <p:cNvPr id="279" name="Google Shape;279;p42"/>
            <p:cNvSpPr/>
            <p:nvPr/>
          </p:nvSpPr>
          <p:spPr>
            <a:xfrm>
              <a:off x="6425500" y="2795700"/>
              <a:ext cx="265875" cy="292650"/>
            </a:xfrm>
            <a:custGeom>
              <a:rect b="b" l="l" r="r" t="t"/>
              <a:pathLst>
                <a:path extrusionOk="0" h="11706" w="10635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6515150" y="2868425"/>
              <a:ext cx="86575" cy="87000"/>
            </a:xfrm>
            <a:custGeom>
              <a:rect b="b" l="l" r="r" t="t"/>
              <a:pathLst>
                <a:path extrusionOk="0" h="3480" w="3463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42"/>
          <p:cNvSpPr/>
          <p:nvPr/>
        </p:nvSpPr>
        <p:spPr>
          <a:xfrm>
            <a:off x="8894278" y="1661692"/>
            <a:ext cx="352677" cy="335654"/>
          </a:xfrm>
          <a:custGeom>
            <a:rect b="b" l="l" r="r" t="t"/>
            <a:pathLst>
              <a:path extrusionOk="0" h="9849" w="10671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42"/>
          <p:cNvGrpSpPr/>
          <p:nvPr/>
        </p:nvGrpSpPr>
        <p:grpSpPr>
          <a:xfrm>
            <a:off x="9474616" y="1683831"/>
            <a:ext cx="350297" cy="290464"/>
            <a:chOff x="5549875" y="2418425"/>
            <a:chExt cx="264975" cy="213075"/>
          </a:xfrm>
        </p:grpSpPr>
        <p:sp>
          <p:nvSpPr>
            <p:cNvPr id="283" name="Google Shape;283;p42"/>
            <p:cNvSpPr/>
            <p:nvPr/>
          </p:nvSpPr>
          <p:spPr>
            <a:xfrm>
              <a:off x="5549875" y="2576925"/>
              <a:ext cx="42400" cy="54575"/>
            </a:xfrm>
            <a:custGeom>
              <a:rect b="b" l="l" r="r" t="t"/>
              <a:pathLst>
                <a:path extrusionOk="0" h="2183" w="1696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5576175" y="2418425"/>
              <a:ext cx="238675" cy="211200"/>
            </a:xfrm>
            <a:custGeom>
              <a:rect b="b" l="l" r="r" t="t"/>
              <a:pathLst>
                <a:path extrusionOk="0" h="8448" w="9547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42"/>
          <p:cNvSpPr/>
          <p:nvPr/>
        </p:nvSpPr>
        <p:spPr>
          <a:xfrm>
            <a:off x="2620588" y="2292671"/>
            <a:ext cx="166936" cy="380674"/>
          </a:xfrm>
          <a:custGeom>
            <a:rect b="b" l="l" r="r" t="t"/>
            <a:pathLst>
              <a:path extrusionOk="0" h="11170" w="5051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42"/>
          <p:cNvGrpSpPr/>
          <p:nvPr/>
        </p:nvGrpSpPr>
        <p:grpSpPr>
          <a:xfrm>
            <a:off x="3570702" y="2328336"/>
            <a:ext cx="299598" cy="308322"/>
            <a:chOff x="3739275" y="2525850"/>
            <a:chExt cx="226625" cy="226175"/>
          </a:xfrm>
        </p:grpSpPr>
        <p:sp>
          <p:nvSpPr>
            <p:cNvPr id="287" name="Google Shape;287;p42"/>
            <p:cNvSpPr/>
            <p:nvPr/>
          </p:nvSpPr>
          <p:spPr>
            <a:xfrm>
              <a:off x="377942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2"/>
            <p:cNvSpPr/>
            <p:nvPr/>
          </p:nvSpPr>
          <p:spPr>
            <a:xfrm>
              <a:off x="3739275" y="2605675"/>
              <a:ext cx="226625" cy="146350"/>
            </a:xfrm>
            <a:custGeom>
              <a:rect b="b" l="l" r="r" t="t"/>
              <a:pathLst>
                <a:path extrusionOk="0" h="5854" w="9065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390567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3739275" y="2545900"/>
              <a:ext cx="226625" cy="46425"/>
            </a:xfrm>
            <a:custGeom>
              <a:rect b="b" l="l" r="r" t="t"/>
              <a:pathLst>
                <a:path extrusionOk="0" h="1857" w="9065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42"/>
          <p:cNvGrpSpPr/>
          <p:nvPr/>
        </p:nvGrpSpPr>
        <p:grpSpPr>
          <a:xfrm>
            <a:off x="3043884" y="2301580"/>
            <a:ext cx="272464" cy="361861"/>
            <a:chOff x="4518575" y="2506200"/>
            <a:chExt cx="206100" cy="265450"/>
          </a:xfrm>
        </p:grpSpPr>
        <p:sp>
          <p:nvSpPr>
            <p:cNvPr id="292" name="Google Shape;292;p42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42"/>
          <p:cNvGrpSpPr/>
          <p:nvPr/>
        </p:nvGrpSpPr>
        <p:grpSpPr>
          <a:xfrm>
            <a:off x="4125089" y="2328538"/>
            <a:ext cx="299631" cy="308322"/>
            <a:chOff x="4164375" y="1677425"/>
            <a:chExt cx="226650" cy="226175"/>
          </a:xfrm>
        </p:grpSpPr>
        <p:sp>
          <p:nvSpPr>
            <p:cNvPr id="302" name="Google Shape;302;p42"/>
            <p:cNvSpPr/>
            <p:nvPr/>
          </p:nvSpPr>
          <p:spPr>
            <a:xfrm>
              <a:off x="4164375" y="1677425"/>
              <a:ext cx="226650" cy="226175"/>
            </a:xfrm>
            <a:custGeom>
              <a:rect b="b" l="l" r="r" t="t"/>
              <a:pathLst>
                <a:path extrusionOk="0" h="9047" w="9066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4204525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4254500" y="1677425"/>
              <a:ext cx="36600" cy="186475"/>
            </a:xfrm>
            <a:custGeom>
              <a:rect b="b" l="l" r="r" t="t"/>
              <a:pathLst>
                <a:path extrusionOk="0" h="7459" w="1464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4304450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4354400" y="1803650"/>
              <a:ext cx="36625" cy="60250"/>
            </a:xfrm>
            <a:custGeom>
              <a:rect b="b" l="l" r="r" t="t"/>
              <a:pathLst>
                <a:path extrusionOk="0" h="2410" w="1465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42"/>
          <p:cNvGrpSpPr/>
          <p:nvPr/>
        </p:nvGrpSpPr>
        <p:grpSpPr>
          <a:xfrm>
            <a:off x="5179058" y="2319727"/>
            <a:ext cx="299003" cy="308322"/>
            <a:chOff x="5226025" y="1677425"/>
            <a:chExt cx="226175" cy="226175"/>
          </a:xfrm>
        </p:grpSpPr>
        <p:sp>
          <p:nvSpPr>
            <p:cNvPr id="308" name="Google Shape;308;p42"/>
            <p:cNvSpPr/>
            <p:nvPr/>
          </p:nvSpPr>
          <p:spPr>
            <a:xfrm>
              <a:off x="5226025" y="1677425"/>
              <a:ext cx="226175" cy="226175"/>
            </a:xfrm>
            <a:custGeom>
              <a:rect b="b" l="l" r="r" t="t"/>
              <a:pathLst>
                <a:path extrusionOk="0" h="9047" w="9047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5259025" y="1733625"/>
              <a:ext cx="193175" cy="113325"/>
            </a:xfrm>
            <a:custGeom>
              <a:rect b="b" l="l" r="r" t="t"/>
              <a:pathLst>
                <a:path extrusionOk="0" h="4533" w="7727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42"/>
          <p:cNvGrpSpPr/>
          <p:nvPr/>
        </p:nvGrpSpPr>
        <p:grpSpPr>
          <a:xfrm>
            <a:off x="4652442" y="2319822"/>
            <a:ext cx="299003" cy="308322"/>
            <a:chOff x="4835275" y="1198350"/>
            <a:chExt cx="226175" cy="226175"/>
          </a:xfrm>
        </p:grpSpPr>
        <p:sp>
          <p:nvSpPr>
            <p:cNvPr id="311" name="Google Shape;311;p42"/>
            <p:cNvSpPr/>
            <p:nvPr/>
          </p:nvSpPr>
          <p:spPr>
            <a:xfrm>
              <a:off x="4835275" y="1198350"/>
              <a:ext cx="226175" cy="226175"/>
            </a:xfrm>
            <a:custGeom>
              <a:rect b="b" l="l" r="r" t="t"/>
              <a:pathLst>
                <a:path extrusionOk="0" h="9047" w="9047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4868275" y="1255000"/>
              <a:ext cx="193175" cy="113325"/>
            </a:xfrm>
            <a:custGeom>
              <a:rect b="b" l="l" r="r" t="t"/>
              <a:pathLst>
                <a:path extrusionOk="0" h="4533" w="7727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42"/>
          <p:cNvGrpSpPr/>
          <p:nvPr/>
        </p:nvGrpSpPr>
        <p:grpSpPr>
          <a:xfrm>
            <a:off x="6339267" y="2303721"/>
            <a:ext cx="347355" cy="358215"/>
            <a:chOff x="968775" y="1180050"/>
            <a:chExt cx="262750" cy="262775"/>
          </a:xfrm>
        </p:grpSpPr>
        <p:sp>
          <p:nvSpPr>
            <p:cNvPr id="314" name="Google Shape;314;p42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42"/>
          <p:cNvGrpSpPr/>
          <p:nvPr/>
        </p:nvGrpSpPr>
        <p:grpSpPr>
          <a:xfrm>
            <a:off x="5704174" y="2370790"/>
            <a:ext cx="386288" cy="224042"/>
            <a:chOff x="1678900" y="1231350"/>
            <a:chExt cx="292200" cy="164350"/>
          </a:xfrm>
        </p:grpSpPr>
        <p:sp>
          <p:nvSpPr>
            <p:cNvPr id="318" name="Google Shape;318;p42"/>
            <p:cNvSpPr/>
            <p:nvPr/>
          </p:nvSpPr>
          <p:spPr>
            <a:xfrm>
              <a:off x="1678900" y="1231350"/>
              <a:ext cx="233775" cy="159725"/>
            </a:xfrm>
            <a:custGeom>
              <a:rect b="b" l="l" r="r" t="t"/>
              <a:pathLst>
                <a:path extrusionOk="0" h="6389" w="9351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1927800" y="1294250"/>
              <a:ext cx="43300" cy="96825"/>
            </a:xfrm>
            <a:custGeom>
              <a:rect b="b" l="l" r="r" t="t"/>
              <a:pathLst>
                <a:path extrusionOk="0" h="3873" w="1732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1809600" y="1267925"/>
              <a:ext cx="128500" cy="127775"/>
            </a:xfrm>
            <a:custGeom>
              <a:rect b="b" l="l" r="r" t="t"/>
              <a:pathLst>
                <a:path extrusionOk="0" h="5111" w="514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42"/>
          <p:cNvSpPr/>
          <p:nvPr/>
        </p:nvSpPr>
        <p:spPr>
          <a:xfrm>
            <a:off x="7023159" y="2292688"/>
            <a:ext cx="245958" cy="363054"/>
          </a:xfrm>
          <a:custGeom>
            <a:rect b="b" l="l" r="r" t="t"/>
            <a:pathLst>
              <a:path extrusionOk="0" h="10653" w="7442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2"/>
          <p:cNvGrpSpPr/>
          <p:nvPr/>
        </p:nvGrpSpPr>
        <p:grpSpPr>
          <a:xfrm>
            <a:off x="7467409" y="2297333"/>
            <a:ext cx="322006" cy="353205"/>
            <a:chOff x="2405550" y="1181850"/>
            <a:chExt cx="243575" cy="259100"/>
          </a:xfrm>
        </p:grpSpPr>
        <p:sp>
          <p:nvSpPr>
            <p:cNvPr id="323" name="Google Shape;323;p42"/>
            <p:cNvSpPr/>
            <p:nvPr/>
          </p:nvSpPr>
          <p:spPr>
            <a:xfrm>
              <a:off x="2517500" y="1255000"/>
              <a:ext cx="13425" cy="12950"/>
            </a:xfrm>
            <a:custGeom>
              <a:rect b="b" l="l" r="r" t="t"/>
              <a:pathLst>
                <a:path extrusionOk="0" h="518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2517500" y="1387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2584425" y="1317900"/>
              <a:ext cx="12950" cy="13400"/>
            </a:xfrm>
            <a:custGeom>
              <a:rect b="b" l="l" r="r" t="t"/>
              <a:pathLst>
                <a:path extrusionOk="0" h="536" w="518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2451050" y="131790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2517500" y="1278200"/>
              <a:ext cx="44650" cy="84325"/>
            </a:xfrm>
            <a:custGeom>
              <a:rect b="b" l="l" r="r" t="t"/>
              <a:pathLst>
                <a:path extrusionOk="0" h="3373" w="1786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2405550" y="1181850"/>
              <a:ext cx="243575" cy="259100"/>
            </a:xfrm>
            <a:custGeom>
              <a:rect b="b" l="l" r="r" t="t"/>
              <a:pathLst>
                <a:path extrusionOk="0" h="10364" w="9743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42"/>
          <p:cNvSpPr/>
          <p:nvPr/>
        </p:nvSpPr>
        <p:spPr>
          <a:xfrm>
            <a:off x="8075550" y="2320314"/>
            <a:ext cx="299003" cy="308322"/>
          </a:xfrm>
          <a:custGeom>
            <a:rect b="b" l="l" r="r" t="t"/>
            <a:pathLst>
              <a:path extrusionOk="0" h="9047" w="9047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42"/>
          <p:cNvGrpSpPr/>
          <p:nvPr/>
        </p:nvGrpSpPr>
        <p:grpSpPr>
          <a:xfrm>
            <a:off x="8500581" y="2295137"/>
            <a:ext cx="286610" cy="357601"/>
            <a:chOff x="3086700" y="1180050"/>
            <a:chExt cx="216800" cy="262325"/>
          </a:xfrm>
        </p:grpSpPr>
        <p:sp>
          <p:nvSpPr>
            <p:cNvPr id="331" name="Google Shape;331;p42"/>
            <p:cNvSpPr/>
            <p:nvPr/>
          </p:nvSpPr>
          <p:spPr>
            <a:xfrm>
              <a:off x="3161625" y="1180050"/>
              <a:ext cx="141875" cy="141425"/>
            </a:xfrm>
            <a:custGeom>
              <a:rect b="b" l="l" r="r" t="t"/>
              <a:pathLst>
                <a:path extrusionOk="0" h="5657" w="5675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3086700" y="1301400"/>
              <a:ext cx="141425" cy="140975"/>
            </a:xfrm>
            <a:custGeom>
              <a:rect b="b" l="l" r="r" t="t"/>
              <a:pathLst>
                <a:path extrusionOk="0" h="5639" w="5657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42"/>
          <p:cNvGrpSpPr/>
          <p:nvPr/>
        </p:nvGrpSpPr>
        <p:grpSpPr>
          <a:xfrm>
            <a:off x="9007200" y="2283274"/>
            <a:ext cx="228243" cy="381321"/>
            <a:chOff x="3741075" y="1171575"/>
            <a:chExt cx="172650" cy="279725"/>
          </a:xfrm>
        </p:grpSpPr>
        <p:sp>
          <p:nvSpPr>
            <p:cNvPr id="334" name="Google Shape;334;p42"/>
            <p:cNvSpPr/>
            <p:nvPr/>
          </p:nvSpPr>
          <p:spPr>
            <a:xfrm>
              <a:off x="3784350" y="1364725"/>
              <a:ext cx="86100" cy="19650"/>
            </a:xfrm>
            <a:custGeom>
              <a:rect b="b" l="l" r="r" t="t"/>
              <a:pathLst>
                <a:path extrusionOk="0" h="786" w="3444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3784350" y="1397750"/>
              <a:ext cx="86100" cy="20075"/>
            </a:xfrm>
            <a:custGeom>
              <a:rect b="b" l="l" r="r" t="t"/>
              <a:pathLst>
                <a:path extrusionOk="0" h="803" w="3444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3805750" y="1431200"/>
              <a:ext cx="43300" cy="20100"/>
            </a:xfrm>
            <a:custGeom>
              <a:rect b="b" l="l" r="r" t="t"/>
              <a:pathLst>
                <a:path extrusionOk="0" h="804" w="1732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3741075" y="1171575"/>
              <a:ext cx="172650" cy="179800"/>
            </a:xfrm>
            <a:custGeom>
              <a:rect b="b" l="l" r="r" t="t"/>
              <a:pathLst>
                <a:path extrusionOk="0" h="7192" w="6906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42"/>
          <p:cNvSpPr/>
          <p:nvPr/>
        </p:nvSpPr>
        <p:spPr>
          <a:xfrm>
            <a:off x="9465599" y="2295670"/>
            <a:ext cx="350330" cy="358181"/>
          </a:xfrm>
          <a:custGeom>
            <a:rect b="b" l="l" r="r" t="t"/>
            <a:pathLst>
              <a:path extrusionOk="0" h="10510" w="1060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42"/>
          <p:cNvGrpSpPr/>
          <p:nvPr/>
        </p:nvGrpSpPr>
        <p:grpSpPr>
          <a:xfrm>
            <a:off x="2528680" y="3027381"/>
            <a:ext cx="351520" cy="253623"/>
            <a:chOff x="952700" y="1101100"/>
            <a:chExt cx="265900" cy="186050"/>
          </a:xfrm>
        </p:grpSpPr>
        <p:sp>
          <p:nvSpPr>
            <p:cNvPr id="340" name="Google Shape;340;p42"/>
            <p:cNvSpPr/>
            <p:nvPr/>
          </p:nvSpPr>
          <p:spPr>
            <a:xfrm>
              <a:off x="952700" y="1101100"/>
              <a:ext cx="265900" cy="186050"/>
            </a:xfrm>
            <a:custGeom>
              <a:rect b="b" l="l" r="r" t="t"/>
              <a:pathLst>
                <a:path extrusionOk="0" h="7442" w="10636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992850" y="1234025"/>
              <a:ext cx="53125" cy="13425"/>
            </a:xfrm>
            <a:custGeom>
              <a:rect b="b" l="l" r="r" t="t"/>
              <a:pathLst>
                <a:path extrusionOk="0" h="537" w="2125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1059325" y="1234025"/>
              <a:ext cx="26350" cy="13425"/>
            </a:xfrm>
            <a:custGeom>
              <a:rect b="b" l="l" r="r" t="t"/>
              <a:pathLst>
                <a:path extrusionOk="0" h="537" w="1054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42"/>
          <p:cNvSpPr/>
          <p:nvPr/>
        </p:nvSpPr>
        <p:spPr>
          <a:xfrm>
            <a:off x="3055153" y="2944220"/>
            <a:ext cx="246520" cy="362475"/>
          </a:xfrm>
          <a:custGeom>
            <a:rect b="b" l="l" r="r" t="t"/>
            <a:pathLst>
              <a:path extrusionOk="0" h="10636" w="7459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3477015" y="2971625"/>
            <a:ext cx="396303" cy="399281"/>
          </a:xfrm>
          <a:custGeom>
            <a:rect b="b" l="l" r="r" t="t"/>
            <a:pathLst>
              <a:path extrusionOk="0" h="11716" w="11991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2"/>
          <p:cNvSpPr/>
          <p:nvPr/>
        </p:nvSpPr>
        <p:spPr>
          <a:xfrm>
            <a:off x="4048633" y="2971693"/>
            <a:ext cx="360939" cy="301063"/>
          </a:xfrm>
          <a:custGeom>
            <a:rect b="b" l="l" r="r" t="t"/>
            <a:pathLst>
              <a:path extrusionOk="0" h="8834" w="10921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2"/>
          <p:cNvSpPr/>
          <p:nvPr/>
        </p:nvSpPr>
        <p:spPr>
          <a:xfrm>
            <a:off x="4658000" y="3009834"/>
            <a:ext cx="311397" cy="336915"/>
          </a:xfrm>
          <a:custGeom>
            <a:rect b="b" l="l" r="r" t="t"/>
            <a:pathLst>
              <a:path extrusionOk="0" h="9886" w="9422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42"/>
          <p:cNvGrpSpPr/>
          <p:nvPr/>
        </p:nvGrpSpPr>
        <p:grpSpPr>
          <a:xfrm>
            <a:off x="5219945" y="3005977"/>
            <a:ext cx="317875" cy="344208"/>
            <a:chOff x="5583325" y="1073450"/>
            <a:chExt cx="240450" cy="252500"/>
          </a:xfrm>
        </p:grpSpPr>
        <p:sp>
          <p:nvSpPr>
            <p:cNvPr id="348" name="Google Shape;348;p42"/>
            <p:cNvSpPr/>
            <p:nvPr/>
          </p:nvSpPr>
          <p:spPr>
            <a:xfrm>
              <a:off x="5613200" y="1229575"/>
              <a:ext cx="96375" cy="96375"/>
            </a:xfrm>
            <a:custGeom>
              <a:rect b="b" l="l" r="r" t="t"/>
              <a:pathLst>
                <a:path extrusionOk="0" h="3855" w="3855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5689050" y="1144825"/>
              <a:ext cx="134725" cy="122250"/>
            </a:xfrm>
            <a:custGeom>
              <a:rect b="b" l="l" r="r" t="t"/>
              <a:pathLst>
                <a:path extrusionOk="0" h="4890" w="5389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5583325" y="1073450"/>
              <a:ext cx="106175" cy="150350"/>
            </a:xfrm>
            <a:custGeom>
              <a:rect b="b" l="l" r="r" t="t"/>
              <a:pathLst>
                <a:path extrusionOk="0" h="6014" w="4247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5716250" y="1252775"/>
              <a:ext cx="88350" cy="53100"/>
            </a:xfrm>
            <a:custGeom>
              <a:rect b="b" l="l" r="r" t="t"/>
              <a:pathLst>
                <a:path extrusionOk="0" h="2124" w="3534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42"/>
          <p:cNvGrpSpPr/>
          <p:nvPr/>
        </p:nvGrpSpPr>
        <p:grpSpPr>
          <a:xfrm>
            <a:off x="5703824" y="2995742"/>
            <a:ext cx="386850" cy="294962"/>
            <a:chOff x="1502275" y="3638775"/>
            <a:chExt cx="292625" cy="216375"/>
          </a:xfrm>
        </p:grpSpPr>
        <p:sp>
          <p:nvSpPr>
            <p:cNvPr id="353" name="Google Shape;353;p42"/>
            <p:cNvSpPr/>
            <p:nvPr/>
          </p:nvSpPr>
          <p:spPr>
            <a:xfrm>
              <a:off x="1502275" y="3658850"/>
              <a:ext cx="292625" cy="196300"/>
            </a:xfrm>
            <a:custGeom>
              <a:rect b="b" l="l" r="r" t="t"/>
              <a:pathLst>
                <a:path extrusionOk="0" h="7852" w="11705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1535275" y="3638775"/>
              <a:ext cx="226625" cy="169525"/>
            </a:xfrm>
            <a:custGeom>
              <a:rect b="b" l="l" r="r" t="t"/>
              <a:pathLst>
                <a:path extrusionOk="0" h="6781" w="9065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1675350" y="3691850"/>
              <a:ext cx="46400" cy="10300"/>
            </a:xfrm>
            <a:custGeom>
              <a:rect b="b" l="l" r="r" t="t"/>
              <a:pathLst>
                <a:path extrusionOk="0" h="412" w="1856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1675350" y="3711925"/>
              <a:ext cx="46400" cy="9850"/>
            </a:xfrm>
            <a:custGeom>
              <a:rect b="b" l="l" r="r" t="t"/>
              <a:pathLst>
                <a:path extrusionOk="0" h="394" w="1856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1675350" y="3732000"/>
              <a:ext cx="32125" cy="9825"/>
            </a:xfrm>
            <a:custGeom>
              <a:rect b="b" l="l" r="r" t="t"/>
              <a:pathLst>
                <a:path extrusionOk="0" h="393" w="1285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42"/>
          <p:cNvGrpSpPr/>
          <p:nvPr/>
        </p:nvGrpSpPr>
        <p:grpSpPr>
          <a:xfrm>
            <a:off x="6258861" y="2940208"/>
            <a:ext cx="354428" cy="362441"/>
            <a:chOff x="3171000" y="4021950"/>
            <a:chExt cx="268100" cy="265875"/>
          </a:xfrm>
        </p:grpSpPr>
        <p:sp>
          <p:nvSpPr>
            <p:cNvPr id="359" name="Google Shape;359;p42"/>
            <p:cNvSpPr/>
            <p:nvPr/>
          </p:nvSpPr>
          <p:spPr>
            <a:xfrm>
              <a:off x="3171000" y="4058525"/>
              <a:ext cx="230200" cy="229300"/>
            </a:xfrm>
            <a:custGeom>
              <a:rect b="b" l="l" r="r" t="t"/>
              <a:pathLst>
                <a:path extrusionOk="0" h="9172" w="9208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3367725" y="4021950"/>
              <a:ext cx="71375" cy="69150"/>
            </a:xfrm>
            <a:custGeom>
              <a:rect b="b" l="l" r="r" t="t"/>
              <a:pathLst>
                <a:path extrusionOk="0" h="2766" w="2855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42"/>
          <p:cNvSpPr/>
          <p:nvPr/>
        </p:nvSpPr>
        <p:spPr>
          <a:xfrm>
            <a:off x="6779633" y="2974556"/>
            <a:ext cx="394518" cy="407460"/>
          </a:xfrm>
          <a:custGeom>
            <a:rect b="b" l="l" r="r" t="t"/>
            <a:pathLst>
              <a:path extrusionOk="0" h="11956" w="11937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7334021" y="2959013"/>
            <a:ext cx="352082" cy="363191"/>
          </a:xfrm>
          <a:custGeom>
            <a:rect b="b" l="l" r="r" t="t"/>
            <a:pathLst>
              <a:path extrusionOk="0" h="10657" w="10653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42"/>
          <p:cNvGrpSpPr/>
          <p:nvPr/>
        </p:nvGrpSpPr>
        <p:grpSpPr>
          <a:xfrm>
            <a:off x="7848128" y="2991881"/>
            <a:ext cx="334400" cy="344821"/>
            <a:chOff x="5684575" y="4038000"/>
            <a:chExt cx="252950" cy="252950"/>
          </a:xfrm>
        </p:grpSpPr>
        <p:sp>
          <p:nvSpPr>
            <p:cNvPr id="364" name="Google Shape;364;p42"/>
            <p:cNvSpPr/>
            <p:nvPr/>
          </p:nvSpPr>
          <p:spPr>
            <a:xfrm>
              <a:off x="5684575" y="4038000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5804575" y="4097775"/>
              <a:ext cx="58000" cy="118225"/>
            </a:xfrm>
            <a:custGeom>
              <a:rect b="b" l="l" r="r" t="t"/>
              <a:pathLst>
                <a:path extrusionOk="0" h="4729" w="232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5804575" y="407145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5804575" y="4244525"/>
              <a:ext cx="13400" cy="12975"/>
            </a:xfrm>
            <a:custGeom>
              <a:rect b="b" l="l" r="r" t="t"/>
              <a:pathLst>
                <a:path extrusionOk="0" h="519" w="536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5718025" y="4158000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5891100" y="4158000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42"/>
          <p:cNvGrpSpPr/>
          <p:nvPr/>
        </p:nvGrpSpPr>
        <p:grpSpPr>
          <a:xfrm>
            <a:off x="8441723" y="2950297"/>
            <a:ext cx="247115" cy="399520"/>
            <a:chOff x="1982675" y="3599525"/>
            <a:chExt cx="186925" cy="293075"/>
          </a:xfrm>
        </p:grpSpPr>
        <p:sp>
          <p:nvSpPr>
            <p:cNvPr id="371" name="Google Shape;371;p42"/>
            <p:cNvSpPr/>
            <p:nvPr/>
          </p:nvSpPr>
          <p:spPr>
            <a:xfrm>
              <a:off x="2029075" y="36396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2029075" y="359952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2085725" y="3659725"/>
              <a:ext cx="20100" cy="19675"/>
            </a:xfrm>
            <a:custGeom>
              <a:rect b="b" l="l" r="r" t="t"/>
              <a:pathLst>
                <a:path extrusionOk="0" h="787" w="804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2088850" y="3612900"/>
              <a:ext cx="26775" cy="26800"/>
            </a:xfrm>
            <a:custGeom>
              <a:rect b="b" l="l" r="r" t="t"/>
              <a:pathLst>
                <a:path extrusionOk="0" h="1072" w="1071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1982675" y="3689625"/>
              <a:ext cx="186925" cy="202975"/>
            </a:xfrm>
            <a:custGeom>
              <a:rect b="b" l="l" r="r" t="t"/>
              <a:pathLst>
                <a:path extrusionOk="0" h="8119" w="7477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42"/>
          <p:cNvGrpSpPr/>
          <p:nvPr/>
        </p:nvGrpSpPr>
        <p:grpSpPr>
          <a:xfrm>
            <a:off x="8947751" y="2950312"/>
            <a:ext cx="178106" cy="398940"/>
            <a:chOff x="2397075" y="3602200"/>
            <a:chExt cx="134725" cy="292650"/>
          </a:xfrm>
        </p:grpSpPr>
        <p:sp>
          <p:nvSpPr>
            <p:cNvPr id="377" name="Google Shape;377;p42"/>
            <p:cNvSpPr/>
            <p:nvPr/>
          </p:nvSpPr>
          <p:spPr>
            <a:xfrm>
              <a:off x="2460850" y="3602200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2477800" y="3632075"/>
              <a:ext cx="19675" cy="20100"/>
            </a:xfrm>
            <a:custGeom>
              <a:rect b="b" l="l" r="r" t="t"/>
              <a:pathLst>
                <a:path extrusionOk="0" h="804" w="787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2441225" y="3625400"/>
              <a:ext cx="19650" cy="20075"/>
            </a:xfrm>
            <a:custGeom>
              <a:rect b="b" l="l" r="r" t="t"/>
              <a:pathLst>
                <a:path extrusionOk="0" h="803" w="786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2444350" y="3658850"/>
              <a:ext cx="26800" cy="26325"/>
            </a:xfrm>
            <a:custGeom>
              <a:rect b="b" l="l" r="r" t="t"/>
              <a:pathLst>
                <a:path extrusionOk="0" h="1053" w="1072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2397075" y="3691850"/>
              <a:ext cx="134725" cy="203000"/>
            </a:xfrm>
            <a:custGeom>
              <a:rect b="b" l="l" r="r" t="t"/>
              <a:pathLst>
                <a:path extrusionOk="0" h="8120" w="5389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42"/>
          <p:cNvGrpSpPr/>
          <p:nvPr/>
        </p:nvGrpSpPr>
        <p:grpSpPr>
          <a:xfrm>
            <a:off x="2581848" y="3634718"/>
            <a:ext cx="246520" cy="383741"/>
            <a:chOff x="2717350" y="3603525"/>
            <a:chExt cx="186475" cy="281500"/>
          </a:xfrm>
        </p:grpSpPr>
        <p:sp>
          <p:nvSpPr>
            <p:cNvPr id="383" name="Google Shape;383;p42"/>
            <p:cNvSpPr/>
            <p:nvPr/>
          </p:nvSpPr>
          <p:spPr>
            <a:xfrm>
              <a:off x="2741875" y="3786425"/>
              <a:ext cx="60250" cy="35250"/>
            </a:xfrm>
            <a:custGeom>
              <a:rect b="b" l="l" r="r" t="t"/>
              <a:pathLst>
                <a:path extrusionOk="0" h="1410" w="241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2820400" y="3718625"/>
              <a:ext cx="26775" cy="26775"/>
            </a:xfrm>
            <a:custGeom>
              <a:rect b="b" l="l" r="r" t="t"/>
              <a:pathLst>
                <a:path extrusionOk="0" h="1071" w="1071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2820400" y="3718625"/>
              <a:ext cx="26775" cy="26775"/>
            </a:xfrm>
            <a:custGeom>
              <a:rect b="b" l="l" r="r" t="t"/>
              <a:pathLst>
                <a:path extrusionOk="0" h="1071" w="1071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2717350" y="3603525"/>
              <a:ext cx="186475" cy="281500"/>
            </a:xfrm>
            <a:custGeom>
              <a:rect b="b" l="l" r="r" t="t"/>
              <a:pathLst>
                <a:path extrusionOk="0" h="11260" w="7459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2"/>
          <p:cNvSpPr/>
          <p:nvPr/>
        </p:nvSpPr>
        <p:spPr>
          <a:xfrm>
            <a:off x="9383691" y="2974795"/>
            <a:ext cx="387478" cy="335143"/>
          </a:xfrm>
          <a:custGeom>
            <a:rect b="b" l="l" r="r" t="t"/>
            <a:pathLst>
              <a:path extrusionOk="0" h="9834" w="11724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2"/>
          <p:cNvGrpSpPr/>
          <p:nvPr/>
        </p:nvGrpSpPr>
        <p:grpSpPr>
          <a:xfrm>
            <a:off x="3024780" y="3645073"/>
            <a:ext cx="332053" cy="363054"/>
            <a:chOff x="3927075" y="3612900"/>
            <a:chExt cx="251175" cy="266325"/>
          </a:xfrm>
        </p:grpSpPr>
        <p:sp>
          <p:nvSpPr>
            <p:cNvPr id="389" name="Google Shape;389;p42"/>
            <p:cNvSpPr/>
            <p:nvPr/>
          </p:nvSpPr>
          <p:spPr>
            <a:xfrm>
              <a:off x="4031450" y="37262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3927075" y="3612900"/>
              <a:ext cx="251175" cy="266325"/>
            </a:xfrm>
            <a:custGeom>
              <a:rect b="b" l="l" r="r" t="t"/>
              <a:pathLst>
                <a:path extrusionOk="0" h="10653" w="10047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42"/>
          <p:cNvGrpSpPr/>
          <p:nvPr/>
        </p:nvGrpSpPr>
        <p:grpSpPr>
          <a:xfrm>
            <a:off x="3552859" y="3704668"/>
            <a:ext cx="336152" cy="347241"/>
            <a:chOff x="4324975" y="3617800"/>
            <a:chExt cx="254275" cy="254725"/>
          </a:xfrm>
        </p:grpSpPr>
        <p:sp>
          <p:nvSpPr>
            <p:cNvPr id="392" name="Google Shape;392;p42"/>
            <p:cNvSpPr/>
            <p:nvPr/>
          </p:nvSpPr>
          <p:spPr>
            <a:xfrm>
              <a:off x="4347275" y="3641900"/>
              <a:ext cx="186025" cy="230625"/>
            </a:xfrm>
            <a:custGeom>
              <a:rect b="b" l="l" r="r" t="t"/>
              <a:pathLst>
                <a:path extrusionOk="0" h="9225" w="7441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324975" y="3727975"/>
              <a:ext cx="18750" cy="17875"/>
            </a:xfrm>
            <a:custGeom>
              <a:rect b="b" l="l" r="r" t="t"/>
              <a:pathLst>
                <a:path extrusionOk="0" h="715" w="75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4529725" y="3617800"/>
              <a:ext cx="49525" cy="55800"/>
            </a:xfrm>
            <a:custGeom>
              <a:rect b="b" l="l" r="r" t="t"/>
              <a:pathLst>
                <a:path extrusionOk="0" h="2232" w="1981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4086532" y="3770342"/>
            <a:ext cx="399872" cy="217737"/>
            <a:chOff x="4728650" y="3665975"/>
            <a:chExt cx="302475" cy="159725"/>
          </a:xfrm>
        </p:grpSpPr>
        <p:sp>
          <p:nvSpPr>
            <p:cNvPr id="396" name="Google Shape;396;p42"/>
            <p:cNvSpPr/>
            <p:nvPr/>
          </p:nvSpPr>
          <p:spPr>
            <a:xfrm>
              <a:off x="4728650" y="3665975"/>
              <a:ext cx="302475" cy="147225"/>
            </a:xfrm>
            <a:custGeom>
              <a:rect b="b" l="l" r="r" t="t"/>
              <a:pathLst>
                <a:path extrusionOk="0" h="5889" w="12099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831700" y="3757875"/>
              <a:ext cx="125825" cy="67825"/>
            </a:xfrm>
            <a:custGeom>
              <a:rect b="b" l="l" r="r" t="t"/>
              <a:pathLst>
                <a:path extrusionOk="0" h="2713" w="5033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42"/>
          <p:cNvGrpSpPr/>
          <p:nvPr/>
        </p:nvGrpSpPr>
        <p:grpSpPr>
          <a:xfrm>
            <a:off x="4613200" y="3727490"/>
            <a:ext cx="382719" cy="282796"/>
            <a:chOff x="5164925" y="3642775"/>
            <a:chExt cx="289500" cy="207450"/>
          </a:xfrm>
        </p:grpSpPr>
        <p:sp>
          <p:nvSpPr>
            <p:cNvPr id="399" name="Google Shape;399;p42"/>
            <p:cNvSpPr/>
            <p:nvPr/>
          </p:nvSpPr>
          <p:spPr>
            <a:xfrm>
              <a:off x="5271975" y="3690075"/>
              <a:ext cx="79875" cy="79875"/>
            </a:xfrm>
            <a:custGeom>
              <a:rect b="b" l="l" r="r" t="t"/>
              <a:pathLst>
                <a:path extrusionOk="0" h="3195" w="3195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5368325" y="3670900"/>
              <a:ext cx="26775" cy="26325"/>
            </a:xfrm>
            <a:custGeom>
              <a:rect b="b" l="l" r="r" t="t"/>
              <a:pathLst>
                <a:path extrusionOk="0" h="1053" w="1071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5222000" y="3823900"/>
              <a:ext cx="26800" cy="26325"/>
            </a:xfrm>
            <a:custGeom>
              <a:rect b="b" l="l" r="r" t="t"/>
              <a:pathLst>
                <a:path extrusionOk="0" h="1053" w="1072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5164925" y="3642775"/>
              <a:ext cx="289500" cy="202100"/>
            </a:xfrm>
            <a:custGeom>
              <a:rect b="b" l="l" r="r" t="t"/>
              <a:pathLst>
                <a:path extrusionOk="0" h="8084" w="1158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5226475" y="3704350"/>
              <a:ext cx="182450" cy="104850"/>
            </a:xfrm>
            <a:custGeom>
              <a:rect b="b" l="l" r="r" t="t"/>
              <a:pathLst>
                <a:path extrusionOk="0" h="4194" w="7298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2"/>
          <p:cNvSpPr/>
          <p:nvPr/>
        </p:nvSpPr>
        <p:spPr>
          <a:xfrm>
            <a:off x="5213990" y="3641222"/>
            <a:ext cx="360939" cy="372154"/>
          </a:xfrm>
          <a:custGeom>
            <a:rect b="b" l="l" r="r" t="t"/>
            <a:pathLst>
              <a:path extrusionOk="0" h="10920" w="10921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2"/>
          <p:cNvSpPr/>
          <p:nvPr/>
        </p:nvSpPr>
        <p:spPr>
          <a:xfrm>
            <a:off x="5717809" y="3673143"/>
            <a:ext cx="334367" cy="308322"/>
          </a:xfrm>
          <a:custGeom>
            <a:rect b="b" l="l" r="r" t="t"/>
            <a:pathLst>
              <a:path extrusionOk="0" h="9047" w="10117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2"/>
          <p:cNvSpPr/>
          <p:nvPr/>
        </p:nvSpPr>
        <p:spPr>
          <a:xfrm>
            <a:off x="6195030" y="3662389"/>
            <a:ext cx="318470" cy="329826"/>
          </a:xfrm>
          <a:custGeom>
            <a:rect b="b" l="l" r="r" t="t"/>
            <a:pathLst>
              <a:path extrusionOk="0" h="9678" w="9636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6776032" y="3588663"/>
            <a:ext cx="351487" cy="362475"/>
          </a:xfrm>
          <a:custGeom>
            <a:rect b="b" l="l" r="r" t="t"/>
            <a:pathLst>
              <a:path extrusionOk="0" h="10636" w="10635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7285385" y="3588374"/>
            <a:ext cx="351487" cy="363054"/>
          </a:xfrm>
          <a:custGeom>
            <a:rect b="b" l="l" r="r" t="t"/>
            <a:pathLst>
              <a:path extrusionOk="0" h="10653" w="10635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7794738" y="3580824"/>
            <a:ext cx="340283" cy="420206"/>
          </a:xfrm>
          <a:custGeom>
            <a:rect b="b" l="l" r="r" t="t"/>
            <a:pathLst>
              <a:path extrusionOk="0" h="12330" w="10296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8408731" y="3637285"/>
            <a:ext cx="298441" cy="344344"/>
          </a:xfrm>
          <a:custGeom>
            <a:rect b="b" l="l" r="r" t="t"/>
            <a:pathLst>
              <a:path extrusionOk="0" h="10104" w="903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2"/>
          <p:cNvGrpSpPr/>
          <p:nvPr/>
        </p:nvGrpSpPr>
        <p:grpSpPr>
          <a:xfrm>
            <a:off x="8933831" y="3641708"/>
            <a:ext cx="327294" cy="334632"/>
            <a:chOff x="5717150" y="2098500"/>
            <a:chExt cx="247575" cy="245475"/>
          </a:xfrm>
        </p:grpSpPr>
        <p:sp>
          <p:nvSpPr>
            <p:cNvPr id="412" name="Google Shape;412;p42"/>
            <p:cNvSpPr/>
            <p:nvPr/>
          </p:nvSpPr>
          <p:spPr>
            <a:xfrm>
              <a:off x="5717150" y="2098500"/>
              <a:ext cx="135175" cy="132800"/>
            </a:xfrm>
            <a:custGeom>
              <a:rect b="b" l="l" r="r" t="t"/>
              <a:pathLst>
                <a:path extrusionOk="0" h="5312" w="5407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5857650" y="2158275"/>
              <a:ext cx="107075" cy="106075"/>
            </a:xfrm>
            <a:custGeom>
              <a:rect b="b" l="l" r="r" t="t"/>
              <a:pathLst>
                <a:path extrusionOk="0" h="4243" w="4283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5790750" y="2264450"/>
              <a:ext cx="80750" cy="79525"/>
            </a:xfrm>
            <a:custGeom>
              <a:rect b="b" l="l" r="r" t="t"/>
              <a:pathLst>
                <a:path extrusionOk="0" h="3181" w="323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42"/>
          <p:cNvSpPr/>
          <p:nvPr/>
        </p:nvSpPr>
        <p:spPr>
          <a:xfrm>
            <a:off x="9483441" y="3574688"/>
            <a:ext cx="283106" cy="390420"/>
          </a:xfrm>
          <a:custGeom>
            <a:rect b="b" l="l" r="r" t="t"/>
            <a:pathLst>
              <a:path extrusionOk="0" h="11456" w="8566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2519500" y="4373399"/>
            <a:ext cx="369169" cy="253623"/>
          </a:xfrm>
          <a:custGeom>
            <a:rect b="b" l="l" r="r" t="t"/>
            <a:pathLst>
              <a:path extrusionOk="0" h="7442" w="1117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3039790" y="4354244"/>
            <a:ext cx="299036" cy="291929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42"/>
          <p:cNvGrpSpPr/>
          <p:nvPr/>
        </p:nvGrpSpPr>
        <p:grpSpPr>
          <a:xfrm>
            <a:off x="3511281" y="4282646"/>
            <a:ext cx="352082" cy="317455"/>
            <a:chOff x="6435300" y="2742175"/>
            <a:chExt cx="266325" cy="232875"/>
          </a:xfrm>
        </p:grpSpPr>
        <p:sp>
          <p:nvSpPr>
            <p:cNvPr id="419" name="Google Shape;419;p42"/>
            <p:cNvSpPr/>
            <p:nvPr/>
          </p:nvSpPr>
          <p:spPr>
            <a:xfrm>
              <a:off x="6518275" y="2742175"/>
              <a:ext cx="183350" cy="232875"/>
            </a:xfrm>
            <a:custGeom>
              <a:rect b="b" l="l" r="r" t="t"/>
              <a:pathLst>
                <a:path extrusionOk="0" h="9315" w="7334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6435300" y="2825150"/>
              <a:ext cx="62925" cy="140075"/>
            </a:xfrm>
            <a:custGeom>
              <a:rect b="b" l="l" r="r" t="t"/>
              <a:pathLst>
                <a:path extrusionOk="0" h="5603" w="2517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558258" y="4361767"/>
            <a:ext cx="333805" cy="344208"/>
            <a:chOff x="674800" y="2146225"/>
            <a:chExt cx="252500" cy="252500"/>
          </a:xfrm>
        </p:grpSpPr>
        <p:sp>
          <p:nvSpPr>
            <p:cNvPr id="422" name="Google Shape;422;p42"/>
            <p:cNvSpPr/>
            <p:nvPr/>
          </p:nvSpPr>
          <p:spPr>
            <a:xfrm>
              <a:off x="727900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8345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734150" y="2315750"/>
              <a:ext cx="134275" cy="43275"/>
            </a:xfrm>
            <a:custGeom>
              <a:rect b="b" l="l" r="r" t="t"/>
              <a:pathLst>
                <a:path extrusionOk="0" h="1731" w="5371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74800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5085306" y="4373253"/>
            <a:ext cx="333805" cy="344208"/>
            <a:chOff x="2164225" y="2146225"/>
            <a:chExt cx="252500" cy="252500"/>
          </a:xfrm>
        </p:grpSpPr>
        <p:sp>
          <p:nvSpPr>
            <p:cNvPr id="427" name="Google Shape;427;p42"/>
            <p:cNvSpPr/>
            <p:nvPr/>
          </p:nvSpPr>
          <p:spPr>
            <a:xfrm>
              <a:off x="2223100" y="2305925"/>
              <a:ext cx="134750" cy="43300"/>
            </a:xfrm>
            <a:custGeom>
              <a:rect b="b" l="l" r="r" t="t"/>
              <a:pathLst>
                <a:path extrusionOk="0" h="1732" w="539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2323475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22173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2164225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42"/>
          <p:cNvGrpSpPr/>
          <p:nvPr/>
        </p:nvGrpSpPr>
        <p:grpSpPr>
          <a:xfrm>
            <a:off x="4031217" y="4373032"/>
            <a:ext cx="334400" cy="344821"/>
            <a:chOff x="689975" y="1737200"/>
            <a:chExt cx="252950" cy="252950"/>
          </a:xfrm>
        </p:grpSpPr>
        <p:sp>
          <p:nvSpPr>
            <p:cNvPr id="432" name="Google Shape;432;p42"/>
            <p:cNvSpPr/>
            <p:nvPr/>
          </p:nvSpPr>
          <p:spPr>
            <a:xfrm>
              <a:off x="779200" y="1907050"/>
              <a:ext cx="79850" cy="26875"/>
            </a:xfrm>
            <a:custGeom>
              <a:rect b="b" l="l" r="r" t="t"/>
              <a:pathLst>
                <a:path extrusionOk="0" h="1075" w="3194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743050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739925" y="1799600"/>
              <a:ext cx="46875" cy="16575"/>
            </a:xfrm>
            <a:custGeom>
              <a:rect b="b" l="l" r="r" t="t"/>
              <a:pathLst>
                <a:path extrusionOk="0" h="663" w="1875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84967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846100" y="1799600"/>
              <a:ext cx="47300" cy="16575"/>
            </a:xfrm>
            <a:custGeom>
              <a:rect b="b" l="l" r="r" t="t"/>
              <a:pathLst>
                <a:path extrusionOk="0" h="663" w="1892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689975" y="1737200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42"/>
          <p:cNvGrpSpPr/>
          <p:nvPr/>
        </p:nvGrpSpPr>
        <p:grpSpPr>
          <a:xfrm>
            <a:off x="5612073" y="4362902"/>
            <a:ext cx="334400" cy="344208"/>
            <a:chOff x="2961350" y="1740750"/>
            <a:chExt cx="252950" cy="252500"/>
          </a:xfrm>
        </p:grpSpPr>
        <p:sp>
          <p:nvSpPr>
            <p:cNvPr id="439" name="Google Shape;439;p42"/>
            <p:cNvSpPr/>
            <p:nvPr/>
          </p:nvSpPr>
          <p:spPr>
            <a:xfrm>
              <a:off x="301442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3010850" y="1792950"/>
              <a:ext cx="58025" cy="28125"/>
            </a:xfrm>
            <a:custGeom>
              <a:rect b="b" l="l" r="r" t="t"/>
              <a:pathLst>
                <a:path extrusionOk="0" h="1125" w="2321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3034500" y="1908025"/>
              <a:ext cx="106625" cy="32150"/>
            </a:xfrm>
            <a:custGeom>
              <a:rect b="b" l="l" r="r" t="t"/>
              <a:pathLst>
                <a:path extrusionOk="0" h="1286" w="4265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3107200" y="1792675"/>
              <a:ext cx="58025" cy="27950"/>
            </a:xfrm>
            <a:custGeom>
              <a:rect b="b" l="l" r="r" t="t"/>
              <a:pathLst>
                <a:path extrusionOk="0" h="1118" w="2321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3121050" y="1833100"/>
              <a:ext cx="40150" cy="39725"/>
            </a:xfrm>
            <a:custGeom>
              <a:rect b="b" l="l" r="r" t="t"/>
              <a:pathLst>
                <a:path extrusionOk="0" h="1589" w="1606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2961350" y="17407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42"/>
          <p:cNvSpPr/>
          <p:nvPr/>
        </p:nvSpPr>
        <p:spPr>
          <a:xfrm>
            <a:off x="6169754" y="4392027"/>
            <a:ext cx="333026" cy="343577"/>
          </a:xfrm>
          <a:custGeom>
            <a:rect b="b" l="l" r="r" t="t"/>
            <a:pathLst>
              <a:path extrusionOk="0" h="4202" w="5728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42"/>
          <p:cNvGrpSpPr/>
          <p:nvPr/>
        </p:nvGrpSpPr>
        <p:grpSpPr>
          <a:xfrm>
            <a:off x="6696122" y="4311260"/>
            <a:ext cx="271902" cy="376448"/>
            <a:chOff x="4026550" y="3640100"/>
            <a:chExt cx="205675" cy="276150"/>
          </a:xfrm>
        </p:grpSpPr>
        <p:sp>
          <p:nvSpPr>
            <p:cNvPr id="447" name="Google Shape;447;p42"/>
            <p:cNvSpPr/>
            <p:nvPr/>
          </p:nvSpPr>
          <p:spPr>
            <a:xfrm>
              <a:off x="4119325" y="3640100"/>
              <a:ext cx="20100" cy="29925"/>
            </a:xfrm>
            <a:custGeom>
              <a:rect b="b" l="l" r="r" t="t"/>
              <a:pathLst>
                <a:path extrusionOk="0" h="1197" w="804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4086325" y="3656625"/>
              <a:ext cx="19650" cy="29900"/>
            </a:xfrm>
            <a:custGeom>
              <a:rect b="b" l="l" r="r" t="t"/>
              <a:pathLst>
                <a:path extrusionOk="0" h="1196" w="786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4152800" y="3656625"/>
              <a:ext cx="19650" cy="29900"/>
            </a:xfrm>
            <a:custGeom>
              <a:rect b="b" l="l" r="r" t="t"/>
              <a:pathLst>
                <a:path extrusionOk="0" h="1196" w="786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4035925" y="3683375"/>
              <a:ext cx="186475" cy="129600"/>
            </a:xfrm>
            <a:custGeom>
              <a:rect b="b" l="l" r="r" t="t"/>
              <a:pathLst>
                <a:path extrusionOk="0" h="5184" w="7459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4037250" y="3823000"/>
              <a:ext cx="186050" cy="59800"/>
            </a:xfrm>
            <a:custGeom>
              <a:rect b="b" l="l" r="r" t="t"/>
              <a:pathLst>
                <a:path extrusionOk="0" h="2392" w="7442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4026550" y="3896150"/>
              <a:ext cx="205675" cy="20100"/>
            </a:xfrm>
            <a:custGeom>
              <a:rect b="b" l="l" r="r" t="t"/>
              <a:pathLst>
                <a:path extrusionOk="0" h="804" w="8227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42"/>
          <p:cNvSpPr/>
          <p:nvPr/>
        </p:nvSpPr>
        <p:spPr>
          <a:xfrm>
            <a:off x="7189931" y="4377183"/>
            <a:ext cx="319032" cy="363054"/>
          </a:xfrm>
          <a:custGeom>
            <a:rect b="b" l="l" r="r" t="t"/>
            <a:pathLst>
              <a:path extrusionOk="0" h="10653" w="9653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42"/>
          <p:cNvGrpSpPr/>
          <p:nvPr/>
        </p:nvGrpSpPr>
        <p:grpSpPr>
          <a:xfrm>
            <a:off x="7732711" y="4410506"/>
            <a:ext cx="351487" cy="294826"/>
            <a:chOff x="853250" y="4006875"/>
            <a:chExt cx="265875" cy="216275"/>
          </a:xfrm>
        </p:grpSpPr>
        <p:sp>
          <p:nvSpPr>
            <p:cNvPr id="455" name="Google Shape;455;p42"/>
            <p:cNvSpPr/>
            <p:nvPr/>
          </p:nvSpPr>
          <p:spPr>
            <a:xfrm>
              <a:off x="1016500" y="4006875"/>
              <a:ext cx="70950" cy="106525"/>
            </a:xfrm>
            <a:custGeom>
              <a:rect b="b" l="l" r="r" t="t"/>
              <a:pathLst>
                <a:path extrusionOk="0" h="4261" w="2838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853250" y="4036650"/>
              <a:ext cx="265875" cy="186500"/>
            </a:xfrm>
            <a:custGeom>
              <a:rect b="b" l="l" r="r" t="t"/>
              <a:pathLst>
                <a:path extrusionOk="0" h="7460" w="10635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42"/>
          <p:cNvGrpSpPr/>
          <p:nvPr/>
        </p:nvGrpSpPr>
        <p:grpSpPr>
          <a:xfrm>
            <a:off x="8910281" y="4376072"/>
            <a:ext cx="245925" cy="363668"/>
            <a:chOff x="1978675" y="3981800"/>
            <a:chExt cx="186025" cy="266775"/>
          </a:xfrm>
        </p:grpSpPr>
        <p:sp>
          <p:nvSpPr>
            <p:cNvPr id="458" name="Google Shape;458;p42"/>
            <p:cNvSpPr/>
            <p:nvPr/>
          </p:nvSpPr>
          <p:spPr>
            <a:xfrm>
              <a:off x="1978675" y="3982250"/>
              <a:ext cx="20075" cy="266325"/>
            </a:xfrm>
            <a:custGeom>
              <a:rect b="b" l="l" r="r" t="t"/>
              <a:pathLst>
                <a:path extrusionOk="0" h="10653" w="803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2012125" y="3981800"/>
              <a:ext cx="152575" cy="119575"/>
            </a:xfrm>
            <a:custGeom>
              <a:rect b="b" l="l" r="r" t="t"/>
              <a:pathLst>
                <a:path extrusionOk="0" h="4783" w="6103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2"/>
          <p:cNvSpPr/>
          <p:nvPr/>
        </p:nvSpPr>
        <p:spPr>
          <a:xfrm>
            <a:off x="8307296" y="4397515"/>
            <a:ext cx="317875" cy="322363"/>
          </a:xfrm>
          <a:custGeom>
            <a:rect b="b" l="l" r="r" t="t"/>
            <a:pathLst>
              <a:path extrusionOk="0" h="9459" w="9618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42"/>
          <p:cNvGrpSpPr/>
          <p:nvPr/>
        </p:nvGrpSpPr>
        <p:grpSpPr>
          <a:xfrm>
            <a:off x="9440020" y="4385540"/>
            <a:ext cx="333805" cy="344821"/>
            <a:chOff x="480325" y="3970200"/>
            <a:chExt cx="252500" cy="252950"/>
          </a:xfrm>
        </p:grpSpPr>
        <p:sp>
          <p:nvSpPr>
            <p:cNvPr id="462" name="Google Shape;462;p42"/>
            <p:cNvSpPr/>
            <p:nvPr/>
          </p:nvSpPr>
          <p:spPr>
            <a:xfrm>
              <a:off x="480325" y="3970200"/>
              <a:ext cx="252500" cy="252950"/>
            </a:xfrm>
            <a:custGeom>
              <a:rect b="b" l="l" r="r" t="t"/>
              <a:pathLst>
                <a:path extrusionOk="0" h="10118" w="1010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625300" y="4115175"/>
              <a:ext cx="92800" cy="92800"/>
            </a:xfrm>
            <a:custGeom>
              <a:rect b="b" l="l" r="r" t="t"/>
              <a:pathLst>
                <a:path extrusionOk="0" h="3712" w="3712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625300" y="3985375"/>
              <a:ext cx="92800" cy="92800"/>
            </a:xfrm>
            <a:custGeom>
              <a:rect b="b" l="l" r="r" t="t"/>
              <a:pathLst>
                <a:path extrusionOk="0" h="3712" w="3712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495050" y="3985375"/>
              <a:ext cx="93250" cy="92350"/>
            </a:xfrm>
            <a:custGeom>
              <a:rect b="b" l="l" r="r" t="t"/>
              <a:pathLst>
                <a:path extrusionOk="0" h="3694" w="373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495050" y="4115625"/>
              <a:ext cx="93250" cy="92350"/>
            </a:xfrm>
            <a:custGeom>
              <a:rect b="b" l="l" r="r" t="t"/>
              <a:pathLst>
                <a:path extrusionOk="0" h="3694" w="373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42"/>
          <p:cNvSpPr/>
          <p:nvPr/>
        </p:nvSpPr>
        <p:spPr>
          <a:xfrm>
            <a:off x="2607371" y="4996369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p42"/>
          <p:cNvGrpSpPr/>
          <p:nvPr/>
        </p:nvGrpSpPr>
        <p:grpSpPr>
          <a:xfrm>
            <a:off x="3015739" y="4975131"/>
            <a:ext cx="334400" cy="344208"/>
            <a:chOff x="5745250" y="4378350"/>
            <a:chExt cx="252950" cy="252500"/>
          </a:xfrm>
        </p:grpSpPr>
        <p:sp>
          <p:nvSpPr>
            <p:cNvPr id="469" name="Google Shape;469;p42"/>
            <p:cNvSpPr/>
            <p:nvPr/>
          </p:nvSpPr>
          <p:spPr>
            <a:xfrm>
              <a:off x="5745250" y="43783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5806350" y="4419725"/>
              <a:ext cx="15650" cy="18425"/>
            </a:xfrm>
            <a:custGeom>
              <a:rect b="b" l="l" r="r" t="t"/>
              <a:pathLst>
                <a:path extrusionOk="0" h="737" w="626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42"/>
          <p:cNvGrpSpPr/>
          <p:nvPr/>
        </p:nvGrpSpPr>
        <p:grpSpPr>
          <a:xfrm>
            <a:off x="3525238" y="4979407"/>
            <a:ext cx="334400" cy="344821"/>
            <a:chOff x="6130650" y="4381475"/>
            <a:chExt cx="252950" cy="252950"/>
          </a:xfrm>
        </p:grpSpPr>
        <p:sp>
          <p:nvSpPr>
            <p:cNvPr id="472" name="Google Shape;472;p42"/>
            <p:cNvSpPr/>
            <p:nvPr/>
          </p:nvSpPr>
          <p:spPr>
            <a:xfrm>
              <a:off x="6130650" y="43814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6266250" y="4488650"/>
              <a:ext cx="34375" cy="11325"/>
            </a:xfrm>
            <a:custGeom>
              <a:rect b="b" l="l" r="r" t="t"/>
              <a:pathLst>
                <a:path extrusionOk="0" h="453" w="1375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42"/>
          <p:cNvSpPr/>
          <p:nvPr/>
        </p:nvSpPr>
        <p:spPr>
          <a:xfrm>
            <a:off x="4032278" y="4994290"/>
            <a:ext cx="323196" cy="316740"/>
          </a:xfrm>
          <a:custGeom>
            <a:rect b="b" l="l" r="r" t="t"/>
            <a:pathLst>
              <a:path extrusionOk="0" h="9294" w="9779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4533028" y="5002470"/>
            <a:ext cx="352082" cy="299802"/>
            <a:chOff x="6919750" y="1464650"/>
            <a:chExt cx="266325" cy="219925"/>
          </a:xfrm>
        </p:grpSpPr>
        <p:sp>
          <p:nvSpPr>
            <p:cNvPr id="476" name="Google Shape;476;p42"/>
            <p:cNvSpPr/>
            <p:nvPr/>
          </p:nvSpPr>
          <p:spPr>
            <a:xfrm>
              <a:off x="6919750" y="1464650"/>
              <a:ext cx="266325" cy="219925"/>
            </a:xfrm>
            <a:custGeom>
              <a:rect b="b" l="l" r="r" t="t"/>
              <a:pathLst>
                <a:path extrusionOk="0" h="8797" w="10653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7006275" y="1551175"/>
              <a:ext cx="93250" cy="93250"/>
            </a:xfrm>
            <a:custGeom>
              <a:rect b="b" l="l" r="r" t="t"/>
              <a:pathLst>
                <a:path extrusionOk="0" h="3730" w="373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42"/>
          <p:cNvGrpSpPr/>
          <p:nvPr/>
        </p:nvGrpSpPr>
        <p:grpSpPr>
          <a:xfrm>
            <a:off x="5059243" y="4977916"/>
            <a:ext cx="366855" cy="339948"/>
            <a:chOff x="4759875" y="1027050"/>
            <a:chExt cx="277500" cy="249375"/>
          </a:xfrm>
        </p:grpSpPr>
        <p:sp>
          <p:nvSpPr>
            <p:cNvPr id="479" name="Google Shape;479;p42"/>
            <p:cNvSpPr/>
            <p:nvPr/>
          </p:nvSpPr>
          <p:spPr>
            <a:xfrm>
              <a:off x="4885225" y="1027050"/>
              <a:ext cx="26800" cy="39725"/>
            </a:xfrm>
            <a:custGeom>
              <a:rect b="b" l="l" r="r" t="t"/>
              <a:pathLst>
                <a:path extrusionOk="0" h="1589" w="1072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4795575" y="1077025"/>
              <a:ext cx="206100" cy="159250"/>
            </a:xfrm>
            <a:custGeom>
              <a:rect b="b" l="l" r="r" t="t"/>
              <a:pathLst>
                <a:path extrusionOk="0" h="6370" w="8244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4815650" y="1249650"/>
              <a:ext cx="165950" cy="26775"/>
            </a:xfrm>
            <a:custGeom>
              <a:rect b="b" l="l" r="r" t="t"/>
              <a:pathLst>
                <a:path extrusionOk="0" h="1071" w="6638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4759875" y="1094425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5009225" y="1094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42"/>
          <p:cNvGrpSpPr/>
          <p:nvPr/>
        </p:nvGrpSpPr>
        <p:grpSpPr>
          <a:xfrm>
            <a:off x="5600526" y="4961886"/>
            <a:ext cx="372738" cy="343186"/>
            <a:chOff x="3357900" y="1057675"/>
            <a:chExt cx="281950" cy="251750"/>
          </a:xfrm>
        </p:grpSpPr>
        <p:sp>
          <p:nvSpPr>
            <p:cNvPr id="485" name="Google Shape;485;p42"/>
            <p:cNvSpPr/>
            <p:nvPr/>
          </p:nvSpPr>
          <p:spPr>
            <a:xfrm>
              <a:off x="3357900" y="1064075"/>
              <a:ext cx="226625" cy="245350"/>
            </a:xfrm>
            <a:custGeom>
              <a:rect b="b" l="l" r="r" t="t"/>
              <a:pathLst>
                <a:path extrusionOk="0" h="9814" w="9065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3593875" y="1188800"/>
              <a:ext cx="45975" cy="48375"/>
            </a:xfrm>
            <a:custGeom>
              <a:rect b="b" l="l" r="r" t="t"/>
              <a:pathLst>
                <a:path extrusionOk="0" h="1935" w="1839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3562650" y="1057675"/>
              <a:ext cx="77200" cy="78325"/>
            </a:xfrm>
            <a:custGeom>
              <a:rect b="b" l="l" r="r" t="t"/>
              <a:pathLst>
                <a:path extrusionOk="0" h="3133" w="3088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42"/>
          <p:cNvGrpSpPr/>
          <p:nvPr/>
        </p:nvGrpSpPr>
        <p:grpSpPr>
          <a:xfrm>
            <a:off x="6163706" y="4946893"/>
            <a:ext cx="191095" cy="401974"/>
            <a:chOff x="3783900" y="1046675"/>
            <a:chExt cx="144550" cy="294875"/>
          </a:xfrm>
        </p:grpSpPr>
        <p:sp>
          <p:nvSpPr>
            <p:cNvPr id="489" name="Google Shape;489;p42"/>
            <p:cNvSpPr/>
            <p:nvPr/>
          </p:nvSpPr>
          <p:spPr>
            <a:xfrm>
              <a:off x="3783900" y="1046675"/>
              <a:ext cx="144550" cy="294875"/>
            </a:xfrm>
            <a:custGeom>
              <a:rect b="b" l="l" r="r" t="t"/>
              <a:pathLst>
                <a:path extrusionOk="0" h="11795" w="5782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3821350" y="1161775"/>
              <a:ext cx="69625" cy="146325"/>
            </a:xfrm>
            <a:custGeom>
              <a:rect b="b" l="l" r="r" t="t"/>
              <a:pathLst>
                <a:path extrusionOk="0" h="5853" w="2785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42"/>
          <p:cNvSpPr/>
          <p:nvPr/>
        </p:nvSpPr>
        <p:spPr>
          <a:xfrm>
            <a:off x="6688739" y="4971129"/>
            <a:ext cx="257162" cy="363054"/>
          </a:xfrm>
          <a:custGeom>
            <a:rect b="b" l="l" r="r" t="t"/>
            <a:pathLst>
              <a:path extrusionOk="0" h="10653" w="7781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42"/>
          <p:cNvGrpSpPr/>
          <p:nvPr/>
        </p:nvGrpSpPr>
        <p:grpSpPr>
          <a:xfrm>
            <a:off x="7062980" y="4704278"/>
            <a:ext cx="552596" cy="674409"/>
            <a:chOff x="238550" y="1487175"/>
            <a:chExt cx="418000" cy="494725"/>
          </a:xfrm>
        </p:grpSpPr>
        <p:sp>
          <p:nvSpPr>
            <p:cNvPr id="493" name="Google Shape;493;p42"/>
            <p:cNvSpPr/>
            <p:nvPr/>
          </p:nvSpPr>
          <p:spPr>
            <a:xfrm>
              <a:off x="238550" y="1487175"/>
              <a:ext cx="184700" cy="358675"/>
            </a:xfrm>
            <a:custGeom>
              <a:rect b="b" l="l" r="r" t="t"/>
              <a:pathLst>
                <a:path extrusionOk="0" h="14347" w="7388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596300" y="1825750"/>
              <a:ext cx="60250" cy="20100"/>
            </a:xfrm>
            <a:custGeom>
              <a:rect b="b" l="l" r="r" t="t"/>
              <a:pathLst>
                <a:path extrusionOk="0" h="804" w="241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36600" y="1762400"/>
              <a:ext cx="146800" cy="146350"/>
            </a:xfrm>
            <a:custGeom>
              <a:rect b="b" l="l" r="r" t="t"/>
              <a:pathLst>
                <a:path extrusionOk="0" h="5854" w="5872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99950" y="1922100"/>
              <a:ext cx="20100" cy="59800"/>
            </a:xfrm>
            <a:custGeom>
              <a:rect b="b" l="l" r="r" t="t"/>
              <a:pathLst>
                <a:path extrusionOk="0" h="2392" w="804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9950" y="1689250"/>
              <a:ext cx="20100" cy="59800"/>
            </a:xfrm>
            <a:custGeom>
              <a:rect b="b" l="l" r="r" t="t"/>
              <a:pathLst>
                <a:path extrusionOk="0" h="2392" w="804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399150" y="188952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64175" y="172537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99600" y="172492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564175" y="1889975"/>
              <a:ext cx="56250" cy="56675"/>
            </a:xfrm>
            <a:custGeom>
              <a:rect b="b" l="l" r="r" t="t"/>
              <a:pathLst>
                <a:path extrusionOk="0" h="2267" w="225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2" name="Google Shape;502;p42"/>
          <p:cNvSpPr/>
          <p:nvPr/>
        </p:nvSpPr>
        <p:spPr>
          <a:xfrm>
            <a:off x="7732374" y="5105014"/>
            <a:ext cx="374490" cy="217396"/>
          </a:xfrm>
          <a:custGeom>
            <a:rect b="b" l="l" r="r" t="t"/>
            <a:pathLst>
              <a:path extrusionOk="0" h="6379" w="11331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8223836" y="5015780"/>
            <a:ext cx="352082" cy="376448"/>
          </a:xfrm>
          <a:custGeom>
            <a:rect b="b" l="l" r="r" t="t"/>
            <a:pathLst>
              <a:path extrusionOk="0" h="11046" w="10653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" name="Google Shape;504;p42"/>
          <p:cNvGrpSpPr/>
          <p:nvPr/>
        </p:nvGrpSpPr>
        <p:grpSpPr>
          <a:xfrm>
            <a:off x="8815348" y="5031037"/>
            <a:ext cx="364707" cy="363804"/>
            <a:chOff x="6010925" y="3998175"/>
            <a:chExt cx="275875" cy="266875"/>
          </a:xfrm>
        </p:grpSpPr>
        <p:sp>
          <p:nvSpPr>
            <p:cNvPr id="505" name="Google Shape;505;p42"/>
            <p:cNvSpPr/>
            <p:nvPr/>
          </p:nvSpPr>
          <p:spPr>
            <a:xfrm>
              <a:off x="6222525" y="3998175"/>
              <a:ext cx="64275" cy="58575"/>
            </a:xfrm>
            <a:custGeom>
              <a:rect b="b" l="l" r="r" t="t"/>
              <a:pathLst>
                <a:path extrusionOk="0" h="2343" w="2571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6010925" y="4089600"/>
              <a:ext cx="85400" cy="77650"/>
            </a:xfrm>
            <a:custGeom>
              <a:rect b="b" l="l" r="r" t="t"/>
              <a:pathLst>
                <a:path extrusionOk="0" h="3106" w="3416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6111825" y="4181175"/>
              <a:ext cx="80400" cy="83875"/>
            </a:xfrm>
            <a:custGeom>
              <a:rect b="b" l="l" r="r" t="t"/>
              <a:pathLst>
                <a:path extrusionOk="0" h="3355" w="3216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6086050" y="4013025"/>
              <a:ext cx="179325" cy="178900"/>
            </a:xfrm>
            <a:custGeom>
              <a:rect b="b" l="l" r="r" t="t"/>
              <a:pathLst>
                <a:path extrusionOk="0" h="7156" w="7173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6042775" y="4183750"/>
              <a:ext cx="57575" cy="47550"/>
            </a:xfrm>
            <a:custGeom>
              <a:rect b="b" l="l" r="r" t="t"/>
              <a:pathLst>
                <a:path extrusionOk="0" h="1902" w="2303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42"/>
          <p:cNvGrpSpPr/>
          <p:nvPr/>
        </p:nvGrpSpPr>
        <p:grpSpPr>
          <a:xfrm>
            <a:off x="9417536" y="5049660"/>
            <a:ext cx="352082" cy="308322"/>
            <a:chOff x="6866650" y="1038650"/>
            <a:chExt cx="266325" cy="226175"/>
          </a:xfrm>
        </p:grpSpPr>
        <p:sp>
          <p:nvSpPr>
            <p:cNvPr id="511" name="Google Shape;511;p42"/>
            <p:cNvSpPr/>
            <p:nvPr/>
          </p:nvSpPr>
          <p:spPr>
            <a:xfrm>
              <a:off x="6866650" y="1078350"/>
              <a:ext cx="39725" cy="186475"/>
            </a:xfrm>
            <a:custGeom>
              <a:rect b="b" l="l" r="r" t="t"/>
              <a:pathLst>
                <a:path extrusionOk="0" h="7459" w="1589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7092800" y="1078350"/>
              <a:ext cx="40175" cy="186475"/>
            </a:xfrm>
            <a:custGeom>
              <a:rect b="b" l="l" r="r" t="t"/>
              <a:pathLst>
                <a:path extrusionOk="0" h="7459" w="1607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6919750" y="1038650"/>
              <a:ext cx="159700" cy="226175"/>
            </a:xfrm>
            <a:custGeom>
              <a:rect b="b" l="l" r="r" t="t"/>
              <a:pathLst>
                <a:path extrusionOk="0" h="9047" w="6388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" name="Google Shape;514;p42"/>
          <p:cNvGrpSpPr/>
          <p:nvPr/>
        </p:nvGrpSpPr>
        <p:grpSpPr>
          <a:xfrm>
            <a:off x="5155092" y="1685808"/>
            <a:ext cx="272497" cy="362441"/>
            <a:chOff x="2033075" y="2942475"/>
            <a:chExt cx="206125" cy="265875"/>
          </a:xfrm>
        </p:grpSpPr>
        <p:sp>
          <p:nvSpPr>
            <p:cNvPr id="515" name="Google Shape;515;p42"/>
            <p:cNvSpPr/>
            <p:nvPr/>
          </p:nvSpPr>
          <p:spPr>
            <a:xfrm>
              <a:off x="2033075" y="2942475"/>
              <a:ext cx="206125" cy="265875"/>
            </a:xfrm>
            <a:custGeom>
              <a:rect b="b" l="l" r="r" t="t"/>
              <a:pathLst>
                <a:path extrusionOk="0" h="10635" w="8245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2072775" y="3065575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2072775" y="3038825"/>
              <a:ext cx="43300" cy="13400"/>
            </a:xfrm>
            <a:custGeom>
              <a:rect b="b" l="l" r="r" t="t"/>
              <a:pathLst>
                <a:path extrusionOk="0" h="536" w="1732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2072775" y="3091900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2072775" y="3118650"/>
              <a:ext cx="126275" cy="13425"/>
            </a:xfrm>
            <a:custGeom>
              <a:rect b="b" l="l" r="r" t="t"/>
              <a:pathLst>
                <a:path extrusionOk="0" h="537" w="5051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2072775" y="3145425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42"/>
          <p:cNvSpPr/>
          <p:nvPr/>
        </p:nvSpPr>
        <p:spPr>
          <a:xfrm>
            <a:off x="2519516" y="5626223"/>
            <a:ext cx="281917" cy="398327"/>
          </a:xfrm>
          <a:custGeom>
            <a:rect b="b" l="l" r="r" t="t"/>
            <a:pathLst>
              <a:path extrusionOk="0" h="11688" w="853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p42"/>
          <p:cNvGrpSpPr/>
          <p:nvPr/>
        </p:nvGrpSpPr>
        <p:grpSpPr>
          <a:xfrm>
            <a:off x="3016790" y="5662212"/>
            <a:ext cx="325576" cy="362441"/>
            <a:chOff x="3081775" y="1061400"/>
            <a:chExt cx="246275" cy="265875"/>
          </a:xfrm>
        </p:grpSpPr>
        <p:sp>
          <p:nvSpPr>
            <p:cNvPr id="523" name="Google Shape;523;p42"/>
            <p:cNvSpPr/>
            <p:nvPr/>
          </p:nvSpPr>
          <p:spPr>
            <a:xfrm>
              <a:off x="3081775" y="1061400"/>
              <a:ext cx="246275" cy="225750"/>
            </a:xfrm>
            <a:custGeom>
              <a:rect b="b" l="l" r="r" t="t"/>
              <a:pathLst>
                <a:path extrusionOk="0" h="9030" w="9851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3121925" y="1287125"/>
              <a:ext cx="39725" cy="40150"/>
            </a:xfrm>
            <a:custGeom>
              <a:rect b="b" l="l" r="r" t="t"/>
              <a:pathLst>
                <a:path extrusionOk="0" h="1606" w="1589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3268250" y="1287125"/>
              <a:ext cx="40150" cy="40150"/>
            </a:xfrm>
            <a:custGeom>
              <a:rect b="b" l="l" r="r" t="t"/>
              <a:pathLst>
                <a:path extrusionOk="0" h="1606" w="1606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42"/>
          <p:cNvGrpSpPr/>
          <p:nvPr/>
        </p:nvGrpSpPr>
        <p:grpSpPr>
          <a:xfrm>
            <a:off x="3556503" y="5704336"/>
            <a:ext cx="369202" cy="325941"/>
            <a:chOff x="2847150" y="1805000"/>
            <a:chExt cx="279275" cy="239100"/>
          </a:xfrm>
        </p:grpSpPr>
        <p:sp>
          <p:nvSpPr>
            <p:cNvPr id="527" name="Google Shape;527;p42"/>
            <p:cNvSpPr/>
            <p:nvPr/>
          </p:nvSpPr>
          <p:spPr>
            <a:xfrm>
              <a:off x="2847150" y="1805000"/>
              <a:ext cx="279275" cy="145450"/>
            </a:xfrm>
            <a:custGeom>
              <a:rect b="b" l="l" r="r" t="t"/>
              <a:pathLst>
                <a:path extrusionOk="0" h="5818" w="11171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2887300" y="1850950"/>
              <a:ext cx="199425" cy="193150"/>
            </a:xfrm>
            <a:custGeom>
              <a:rect b="b" l="l" r="r" t="t"/>
              <a:pathLst>
                <a:path extrusionOk="0" h="7726" w="7977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42"/>
          <p:cNvSpPr/>
          <p:nvPr/>
        </p:nvSpPr>
        <p:spPr>
          <a:xfrm>
            <a:off x="4138834" y="5754110"/>
            <a:ext cx="386850" cy="190371"/>
          </a:xfrm>
          <a:custGeom>
            <a:rect b="b" l="l" r="r" t="t"/>
            <a:pathLst>
              <a:path extrusionOk="0" h="5586" w="11705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0" name="Google Shape;530;p42"/>
          <p:cNvGrpSpPr/>
          <p:nvPr/>
        </p:nvGrpSpPr>
        <p:grpSpPr>
          <a:xfrm>
            <a:off x="4742290" y="5648593"/>
            <a:ext cx="352082" cy="363054"/>
            <a:chOff x="6435300" y="1095300"/>
            <a:chExt cx="266325" cy="266325"/>
          </a:xfrm>
        </p:grpSpPr>
        <p:sp>
          <p:nvSpPr>
            <p:cNvPr id="531" name="Google Shape;531;p42"/>
            <p:cNvSpPr/>
            <p:nvPr/>
          </p:nvSpPr>
          <p:spPr>
            <a:xfrm>
              <a:off x="6444225" y="1095300"/>
              <a:ext cx="247150" cy="266325"/>
            </a:xfrm>
            <a:custGeom>
              <a:rect b="b" l="l" r="r" t="t"/>
              <a:pathLst>
                <a:path extrusionOk="0" h="10653" w="9886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6435300" y="1258125"/>
              <a:ext cx="79875" cy="20100"/>
            </a:xfrm>
            <a:custGeom>
              <a:rect b="b" l="l" r="r" t="t"/>
              <a:pathLst>
                <a:path extrusionOk="0" h="804" w="3195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6621325" y="1258125"/>
              <a:ext cx="80300" cy="20100"/>
            </a:xfrm>
            <a:custGeom>
              <a:rect b="b" l="l" r="r" t="t"/>
              <a:pathLst>
                <a:path extrusionOk="0" h="804" w="3212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42"/>
          <p:cNvSpPr/>
          <p:nvPr/>
        </p:nvSpPr>
        <p:spPr>
          <a:xfrm>
            <a:off x="5306157" y="5662779"/>
            <a:ext cx="246520" cy="331428"/>
          </a:xfrm>
          <a:custGeom>
            <a:rect b="b" l="l" r="r" t="t"/>
            <a:pathLst>
              <a:path extrusionOk="0" h="9725" w="7459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2"/>
          <p:cNvSpPr/>
          <p:nvPr/>
        </p:nvSpPr>
        <p:spPr>
          <a:xfrm>
            <a:off x="5766907" y="5634472"/>
            <a:ext cx="312554" cy="308935"/>
          </a:xfrm>
          <a:custGeom>
            <a:rect b="b" l="l" r="r" t="t"/>
            <a:pathLst>
              <a:path extrusionOk="0" h="9065" w="9457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42"/>
          <p:cNvGrpSpPr/>
          <p:nvPr/>
        </p:nvGrpSpPr>
        <p:grpSpPr>
          <a:xfrm>
            <a:off x="6295372" y="5643657"/>
            <a:ext cx="301350" cy="363054"/>
            <a:chOff x="4506525" y="1060950"/>
            <a:chExt cx="227950" cy="266325"/>
          </a:xfrm>
        </p:grpSpPr>
        <p:sp>
          <p:nvSpPr>
            <p:cNvPr id="537" name="Google Shape;537;p42"/>
            <p:cNvSpPr/>
            <p:nvPr/>
          </p:nvSpPr>
          <p:spPr>
            <a:xfrm>
              <a:off x="4603750" y="1143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4623825" y="1143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4613575" y="122065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4613575" y="1247425"/>
              <a:ext cx="13400" cy="12950"/>
            </a:xfrm>
            <a:custGeom>
              <a:rect b="b" l="l" r="r" t="t"/>
              <a:pathLst>
                <a:path extrusionOk="0" h="518" w="536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4613575" y="1270600"/>
              <a:ext cx="13400" cy="13425"/>
            </a:xfrm>
            <a:custGeom>
              <a:rect b="b" l="l" r="r" t="t"/>
              <a:pathLst>
                <a:path extrusionOk="0" h="537" w="536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4506525" y="1060950"/>
              <a:ext cx="227950" cy="266325"/>
            </a:xfrm>
            <a:custGeom>
              <a:rect b="b" l="l" r="r" t="t"/>
              <a:pathLst>
                <a:path extrusionOk="0" h="10653" w="9118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4613575" y="1160875"/>
              <a:ext cx="20100" cy="13400"/>
            </a:xfrm>
            <a:custGeom>
              <a:rect b="b" l="l" r="r" t="t"/>
              <a:pathLst>
                <a:path extrusionOk="0" h="536" w="804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4" name="Google Shape;544;p42"/>
          <p:cNvSpPr/>
          <p:nvPr/>
        </p:nvSpPr>
        <p:spPr>
          <a:xfrm>
            <a:off x="6754423" y="5766943"/>
            <a:ext cx="386883" cy="126846"/>
          </a:xfrm>
          <a:custGeom>
            <a:rect b="b" l="l" r="r" t="t"/>
            <a:pathLst>
              <a:path extrusionOk="0" h="3722" w="11706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7751141" y="5721303"/>
            <a:ext cx="307266" cy="358181"/>
          </a:xfrm>
          <a:custGeom>
            <a:rect b="b" l="l" r="r" t="t"/>
            <a:pathLst>
              <a:path extrusionOk="0" h="10510" w="9297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42"/>
          <p:cNvGrpSpPr/>
          <p:nvPr/>
        </p:nvGrpSpPr>
        <p:grpSpPr>
          <a:xfrm>
            <a:off x="7301010" y="5721525"/>
            <a:ext cx="251246" cy="356340"/>
            <a:chOff x="867500" y="3647700"/>
            <a:chExt cx="190050" cy="261400"/>
          </a:xfrm>
        </p:grpSpPr>
        <p:sp>
          <p:nvSpPr>
            <p:cNvPr id="547" name="Google Shape;547;p42"/>
            <p:cNvSpPr/>
            <p:nvPr/>
          </p:nvSpPr>
          <p:spPr>
            <a:xfrm>
              <a:off x="923275" y="3796225"/>
              <a:ext cx="78525" cy="78975"/>
            </a:xfrm>
            <a:custGeom>
              <a:rect b="b" l="l" r="r" t="t"/>
              <a:pathLst>
                <a:path extrusionOk="0" h="3159" w="3141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888925" y="3762775"/>
              <a:ext cx="146775" cy="146325"/>
            </a:xfrm>
            <a:custGeom>
              <a:rect b="b" l="l" r="r" t="t"/>
              <a:pathLst>
                <a:path extrusionOk="0" h="5853" w="5871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980375" y="3647700"/>
              <a:ext cx="77175" cy="120450"/>
            </a:xfrm>
            <a:custGeom>
              <a:rect b="b" l="l" r="r" t="t"/>
              <a:pathLst>
                <a:path extrusionOk="0" h="4818" w="3087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867500" y="3647700"/>
              <a:ext cx="77200" cy="120450"/>
            </a:xfrm>
            <a:custGeom>
              <a:rect b="b" l="l" r="r" t="t"/>
              <a:pathLst>
                <a:path extrusionOk="0" h="4818" w="3088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912575" y="3647700"/>
              <a:ext cx="99925" cy="40175"/>
            </a:xfrm>
            <a:custGeom>
              <a:rect b="b" l="l" r="r" t="t"/>
              <a:pathLst>
                <a:path extrusionOk="0" h="1607" w="3997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2" name="Google Shape;552;p42"/>
          <p:cNvSpPr/>
          <p:nvPr/>
        </p:nvSpPr>
        <p:spPr>
          <a:xfrm>
            <a:off x="8257587" y="5688156"/>
            <a:ext cx="356775" cy="308356"/>
          </a:xfrm>
          <a:custGeom>
            <a:rect b="b" l="l" r="r" t="t"/>
            <a:pathLst>
              <a:path extrusionOk="0" h="9048" w="10795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2"/>
          <p:cNvSpPr/>
          <p:nvPr/>
        </p:nvSpPr>
        <p:spPr>
          <a:xfrm>
            <a:off x="8966393" y="5686119"/>
            <a:ext cx="306671" cy="362134"/>
          </a:xfrm>
          <a:custGeom>
            <a:rect b="b" l="l" r="r" t="t"/>
            <a:pathLst>
              <a:path extrusionOk="0" h="10626" w="9279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42"/>
          <p:cNvGrpSpPr/>
          <p:nvPr/>
        </p:nvGrpSpPr>
        <p:grpSpPr>
          <a:xfrm>
            <a:off x="9443296" y="5676684"/>
            <a:ext cx="299598" cy="398327"/>
            <a:chOff x="3707175" y="1322350"/>
            <a:chExt cx="226625" cy="292200"/>
          </a:xfrm>
        </p:grpSpPr>
        <p:sp>
          <p:nvSpPr>
            <p:cNvPr id="555" name="Google Shape;555;p42"/>
            <p:cNvSpPr/>
            <p:nvPr/>
          </p:nvSpPr>
          <p:spPr>
            <a:xfrm>
              <a:off x="3707175" y="1322350"/>
              <a:ext cx="226625" cy="292200"/>
            </a:xfrm>
            <a:custGeom>
              <a:rect b="b" l="l" r="r" t="t"/>
              <a:pathLst>
                <a:path extrusionOk="0" h="11688" w="9065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3880250" y="1415575"/>
              <a:ext cx="33475" cy="33050"/>
            </a:xfrm>
            <a:custGeom>
              <a:rect b="b" l="l" r="r" t="t"/>
              <a:pathLst>
                <a:path extrusionOk="0" h="1322" w="1339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994000" y="522250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</a:t>
            </a:r>
            <a:r>
              <a:rPr lang="en"/>
              <a:t>ndice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662950" y="1826850"/>
            <a:ext cx="5758200" cy="320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La empresa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La Propuesta de Valor (oferta de productos y servicios)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El públic objectiu i Stakeholders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BMC: Business Model Canvas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Análisis del Macroentorno o Entorno General (PESTEL)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Análisis del Microentorno o del Sector Competitivo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</a:t>
            </a:r>
            <a:r>
              <a:rPr lang="en" sz="1500"/>
              <a:t>nálisis de la ventaja competitiva y posicionamiento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7040875" y="2064000"/>
            <a:ext cx="43080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rPr>
              <a:t>  8.   </a:t>
            </a:r>
            <a:r>
              <a:rPr b="1" lang="en" sz="1500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rPr>
              <a:t>Misión, Visión y Valores</a:t>
            </a:r>
            <a:endParaRPr b="1" sz="1500">
              <a:solidFill>
                <a:schemeClr val="accent6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rPr>
              <a:t>  9.   Posicionamiento</a:t>
            </a:r>
            <a:endParaRPr b="1" sz="1500">
              <a:solidFill>
                <a:schemeClr val="accent6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rPr>
              <a:t>  10.  Objetivos de negocio, tácticos y operativos</a:t>
            </a:r>
            <a:endParaRPr b="1" sz="1500">
              <a:solidFill>
                <a:schemeClr val="accent6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rPr>
              <a:t>  11.   KPI o Indicadores Clave de Rendimiento</a:t>
            </a:r>
            <a:endParaRPr b="1" sz="1500">
              <a:solidFill>
                <a:schemeClr val="accent6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rPr>
              <a:t>  12.  Campañas y Planes de Acción</a:t>
            </a:r>
            <a:endParaRPr b="1" sz="1500">
              <a:solidFill>
                <a:schemeClr val="accent6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rPr>
              <a:t>  13.  Descripción de la línea estratégica a seguir</a:t>
            </a:r>
            <a:endParaRPr sz="2000">
              <a:solidFill>
                <a:schemeClr val="accent6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877950" y="532425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La empresa</a:t>
            </a:r>
            <a:endParaRPr sz="4500"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877950" y="1879600"/>
            <a:ext cx="10734600" cy="415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994000" y="674675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La Propuesta de Valor (oferta de productos y servicios)</a:t>
            </a:r>
            <a:endParaRPr sz="2800"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994000" y="2052325"/>
            <a:ext cx="10618500" cy="398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877950" y="573050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El público </a:t>
            </a:r>
            <a:r>
              <a:rPr lang="en" sz="4500"/>
              <a:t>objetivo</a:t>
            </a:r>
            <a:r>
              <a:rPr lang="en" sz="4500"/>
              <a:t> i Stakeholders</a:t>
            </a:r>
            <a:endParaRPr sz="4500"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877950" y="1727200"/>
            <a:ext cx="10734600" cy="43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ccessory&#10;&#10;Description automatically generated"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932509">
            <a:off x="859936" y="363626"/>
            <a:ext cx="5294534" cy="60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00" y="1645150"/>
            <a:ext cx="4861350" cy="337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20"/>
              </a:srgbClr>
            </a:outerShdw>
          </a:effectLst>
        </p:spPr>
      </p:pic>
      <p:sp>
        <p:nvSpPr>
          <p:cNvPr id="174" name="Google Shape;174;p29"/>
          <p:cNvSpPr/>
          <p:nvPr/>
        </p:nvSpPr>
        <p:spPr>
          <a:xfrm rot="8321483">
            <a:off x="516089" y="1348649"/>
            <a:ext cx="1682451" cy="480141"/>
          </a:xfrm>
          <a:custGeom>
            <a:rect b="b" l="l" r="r" t="t"/>
            <a:pathLst>
              <a:path extrusionOk="0" h="1673412" w="7659384">
                <a:moveTo>
                  <a:pt x="197437" y="0"/>
                </a:moveTo>
                <a:lnTo>
                  <a:pt x="7604587" y="0"/>
                </a:lnTo>
                <a:lnTo>
                  <a:pt x="7349060" y="196414"/>
                </a:lnTo>
                <a:lnTo>
                  <a:pt x="7659384" y="434947"/>
                </a:lnTo>
                <a:lnTo>
                  <a:pt x="7659384" y="462083"/>
                </a:lnTo>
                <a:lnTo>
                  <a:pt x="7349061" y="700616"/>
                </a:lnTo>
                <a:lnTo>
                  <a:pt x="7658358" y="938359"/>
                </a:lnTo>
                <a:lnTo>
                  <a:pt x="7349060" y="1176104"/>
                </a:lnTo>
                <a:lnTo>
                  <a:pt x="7659384" y="1414637"/>
                </a:lnTo>
                <a:lnTo>
                  <a:pt x="7659384" y="1441774"/>
                </a:lnTo>
                <a:lnTo>
                  <a:pt x="7358029" y="1673412"/>
                </a:lnTo>
                <a:lnTo>
                  <a:pt x="211955" y="1673412"/>
                </a:lnTo>
                <a:lnTo>
                  <a:pt x="327976" y="1584232"/>
                </a:lnTo>
                <a:lnTo>
                  <a:pt x="0" y="1332130"/>
                </a:lnTo>
                <a:lnTo>
                  <a:pt x="327975" y="1080030"/>
                </a:lnTo>
                <a:lnTo>
                  <a:pt x="18678" y="842286"/>
                </a:lnTo>
                <a:lnTo>
                  <a:pt x="327976" y="604542"/>
                </a:lnTo>
                <a:lnTo>
                  <a:pt x="0" y="352440"/>
                </a:lnTo>
                <a:lnTo>
                  <a:pt x="327975" y="100340"/>
                </a:lnTo>
                <a:close/>
              </a:path>
            </a:pathLst>
          </a:custGeom>
          <a:solidFill>
            <a:schemeClr val="lt1">
              <a:alpha val="50199"/>
            </a:schemeClr>
          </a:solidFill>
          <a:ln>
            <a:noFill/>
          </a:ln>
        </p:spPr>
        <p:txBody>
          <a:bodyPr anchorCtr="0" anchor="ctr" bIns="122825" lIns="245700" spcFirstLastPara="1" rIns="245700" wrap="square" tIns="122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6733600" y="1369025"/>
            <a:ext cx="45855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300">
                <a:solidFill>
                  <a:schemeClr val="accent3"/>
                </a:solidFill>
              </a:rPr>
              <a:t>Stakeholders</a:t>
            </a:r>
            <a:endParaRPr sz="5300">
              <a:solidFill>
                <a:schemeClr val="accent3"/>
              </a:solidFill>
            </a:endParaRPr>
          </a:p>
        </p:txBody>
      </p:sp>
      <p:sp>
        <p:nvSpPr>
          <p:cNvPr id="176" name="Google Shape;176;p29"/>
          <p:cNvSpPr/>
          <p:nvPr/>
        </p:nvSpPr>
        <p:spPr>
          <a:xfrm rot="8321483">
            <a:off x="4588114" y="4818799"/>
            <a:ext cx="1682451" cy="480141"/>
          </a:xfrm>
          <a:custGeom>
            <a:rect b="b" l="l" r="r" t="t"/>
            <a:pathLst>
              <a:path extrusionOk="0" h="1673412" w="7659384">
                <a:moveTo>
                  <a:pt x="197437" y="0"/>
                </a:moveTo>
                <a:lnTo>
                  <a:pt x="7604587" y="0"/>
                </a:lnTo>
                <a:lnTo>
                  <a:pt x="7349060" y="196414"/>
                </a:lnTo>
                <a:lnTo>
                  <a:pt x="7659384" y="434947"/>
                </a:lnTo>
                <a:lnTo>
                  <a:pt x="7659384" y="462083"/>
                </a:lnTo>
                <a:lnTo>
                  <a:pt x="7349061" y="700616"/>
                </a:lnTo>
                <a:lnTo>
                  <a:pt x="7658358" y="938359"/>
                </a:lnTo>
                <a:lnTo>
                  <a:pt x="7349060" y="1176104"/>
                </a:lnTo>
                <a:lnTo>
                  <a:pt x="7659384" y="1414637"/>
                </a:lnTo>
                <a:lnTo>
                  <a:pt x="7659384" y="1441774"/>
                </a:lnTo>
                <a:lnTo>
                  <a:pt x="7358029" y="1673412"/>
                </a:lnTo>
                <a:lnTo>
                  <a:pt x="211955" y="1673412"/>
                </a:lnTo>
                <a:lnTo>
                  <a:pt x="327976" y="1584232"/>
                </a:lnTo>
                <a:lnTo>
                  <a:pt x="0" y="1332130"/>
                </a:lnTo>
                <a:lnTo>
                  <a:pt x="327975" y="1080030"/>
                </a:lnTo>
                <a:lnTo>
                  <a:pt x="18678" y="842286"/>
                </a:lnTo>
                <a:lnTo>
                  <a:pt x="327976" y="604542"/>
                </a:lnTo>
                <a:lnTo>
                  <a:pt x="0" y="352440"/>
                </a:lnTo>
                <a:lnTo>
                  <a:pt x="327975" y="100340"/>
                </a:lnTo>
                <a:close/>
              </a:path>
            </a:pathLst>
          </a:custGeom>
          <a:solidFill>
            <a:schemeClr val="lt1">
              <a:alpha val="50199"/>
            </a:schemeClr>
          </a:solidFill>
          <a:ln>
            <a:noFill/>
          </a:ln>
        </p:spPr>
        <p:txBody>
          <a:bodyPr anchorCtr="0" anchor="ctr" bIns="122825" lIns="245700" spcFirstLastPara="1" rIns="245700" wrap="square" tIns="122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7" name="Google Shape;177;p29"/>
          <p:cNvGraphicFramePr/>
          <p:nvPr/>
        </p:nvGraphicFramePr>
        <p:xfrm>
          <a:off x="6900025" y="232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{7A850356-344C-4F8F-B3F0-D85BCE1249A5}</a:tableStyleId>
              </a:tblPr>
              <a:tblGrid>
                <a:gridCol w="2209550"/>
                <a:gridCol w="2209550"/>
              </a:tblGrid>
              <a:tr h="49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Coming Soon"/>
                          <a:ea typeface="Coming Soon"/>
                          <a:cs typeface="Coming Soon"/>
                          <a:sym typeface="Coming Soon"/>
                        </a:rPr>
                        <a:t>Internos</a:t>
                      </a:r>
                      <a:endParaRPr b="1" sz="2000">
                        <a:solidFill>
                          <a:schemeClr val="lt1"/>
                        </a:solidFill>
                        <a:latin typeface="Coming Soon"/>
                        <a:ea typeface="Coming Soon"/>
                        <a:cs typeface="Coming Soon"/>
                        <a:sym typeface="Coming So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Coming Soon"/>
                          <a:ea typeface="Coming Soon"/>
                          <a:cs typeface="Coming Soon"/>
                          <a:sym typeface="Coming Soon"/>
                        </a:rPr>
                        <a:t>Externos</a:t>
                      </a:r>
                      <a:endParaRPr b="1" sz="2000">
                        <a:solidFill>
                          <a:schemeClr val="lt1"/>
                        </a:solidFill>
                        <a:latin typeface="Coming Soon"/>
                        <a:ea typeface="Coming Soon"/>
                        <a:cs typeface="Coming Soon"/>
                        <a:sym typeface="Coming Soon"/>
                      </a:endParaRPr>
                    </a:p>
                  </a:txBody>
                  <a:tcPr marT="91425" marB="91425" marR="91425" marL="91425"/>
                </a:tc>
              </a:tr>
              <a:tr h="297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966953">
            <a:off x="5226831" y="507182"/>
            <a:ext cx="6093231" cy="6062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1023450" y="1583975"/>
            <a:ext cx="444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solidFill>
                  <a:schemeClr val="accent3"/>
                </a:solidFill>
              </a:rPr>
              <a:t>Publico objetivo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1464154" y="2347477"/>
            <a:ext cx="40068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/>
              <a:t>If you are presenting a website, an internet product or an app, you can place a screenshot of it here.</a:t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>
            <a:off x="6770175" y="1369124"/>
            <a:ext cx="2964122" cy="4516142"/>
          </a:xfrm>
          <a:custGeom>
            <a:rect b="b" l="l" r="r" t="t"/>
            <a:pathLst>
              <a:path extrusionOk="0" h="380547" w="249768">
                <a:moveTo>
                  <a:pt x="0" y="192238"/>
                </a:moveTo>
                <a:cubicBezTo>
                  <a:pt x="1524" y="139756"/>
                  <a:pt x="2858" y="87463"/>
                  <a:pt x="4477" y="34695"/>
                </a:cubicBezTo>
                <a:cubicBezTo>
                  <a:pt x="5048" y="13740"/>
                  <a:pt x="8382" y="10025"/>
                  <a:pt x="28861" y="8882"/>
                </a:cubicBezTo>
                <a:cubicBezTo>
                  <a:pt x="90297" y="5643"/>
                  <a:pt x="151638" y="2595"/>
                  <a:pt x="212979" y="119"/>
                </a:cubicBezTo>
                <a:cubicBezTo>
                  <a:pt x="239268" y="-929"/>
                  <a:pt x="244602" y="4596"/>
                  <a:pt x="243459" y="30694"/>
                </a:cubicBezTo>
                <a:cubicBezTo>
                  <a:pt x="241364" y="79558"/>
                  <a:pt x="238030" y="128230"/>
                  <a:pt x="236220" y="177093"/>
                </a:cubicBezTo>
                <a:cubicBezTo>
                  <a:pt x="232877" y="231043"/>
                  <a:pt x="236430" y="285202"/>
                  <a:pt x="246793" y="338256"/>
                </a:cubicBezTo>
                <a:cubicBezTo>
                  <a:pt x="254508" y="373404"/>
                  <a:pt x="248602" y="378166"/>
                  <a:pt x="212598" y="378261"/>
                </a:cubicBezTo>
                <a:cubicBezTo>
                  <a:pt x="157163" y="378261"/>
                  <a:pt x="101632" y="379690"/>
                  <a:pt x="46196" y="380547"/>
                </a:cubicBezTo>
                <a:cubicBezTo>
                  <a:pt x="42481" y="380547"/>
                  <a:pt x="38767" y="380547"/>
                  <a:pt x="35147" y="380547"/>
                </a:cubicBezTo>
                <a:cubicBezTo>
                  <a:pt x="9335" y="380547"/>
                  <a:pt x="4286" y="375499"/>
                  <a:pt x="4096" y="349496"/>
                </a:cubicBezTo>
                <a:cubicBezTo>
                  <a:pt x="4096" y="297013"/>
                  <a:pt x="4096" y="244721"/>
                  <a:pt x="4096" y="191952"/>
                </a:cubicBezTo>
                <a:close/>
                <a:moveTo>
                  <a:pt x="29432" y="319206"/>
                </a:moveTo>
                <a:cubicBezTo>
                  <a:pt x="93536" y="323779"/>
                  <a:pt x="154781" y="313301"/>
                  <a:pt x="214598" y="315301"/>
                </a:cubicBezTo>
                <a:cubicBezTo>
                  <a:pt x="213360" y="269391"/>
                  <a:pt x="210884" y="226528"/>
                  <a:pt x="211455" y="183666"/>
                </a:cubicBezTo>
                <a:cubicBezTo>
                  <a:pt x="212027" y="140803"/>
                  <a:pt x="215551" y="97083"/>
                  <a:pt x="217837" y="54221"/>
                </a:cubicBezTo>
                <a:cubicBezTo>
                  <a:pt x="196596" y="49268"/>
                  <a:pt x="46387" y="56888"/>
                  <a:pt x="29432" y="62889"/>
                </a:cubicBezTo>
                <a:close/>
                <a:moveTo>
                  <a:pt x="153257" y="34695"/>
                </a:moveTo>
                <a:cubicBezTo>
                  <a:pt x="150686" y="20312"/>
                  <a:pt x="141351" y="22884"/>
                  <a:pt x="134207" y="22503"/>
                </a:cubicBezTo>
                <a:cubicBezTo>
                  <a:pt x="104585" y="20883"/>
                  <a:pt x="103061" y="21360"/>
                  <a:pt x="94298" y="33075"/>
                </a:cubicBezTo>
                <a:cubicBezTo>
                  <a:pt x="113555" y="36962"/>
                  <a:pt x="133338" y="37509"/>
                  <a:pt x="152781" y="3469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983825" y="634000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BMC: Business Model Canvas</a:t>
            </a:r>
            <a:endParaRPr sz="5000"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2657025" y="3153925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953350" y="491775"/>
            <a:ext cx="104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Análisis del Macroentorno o Entorno General (PESTEL)</a:t>
            </a:r>
            <a:endParaRPr sz="2800"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904250" y="1402075"/>
            <a:ext cx="10708500" cy="463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3B3B3B"/>
      </a:dk2>
      <a:lt2>
        <a:srgbClr val="D8D8D8"/>
      </a:lt2>
      <a:accent1>
        <a:srgbClr val="E39AD2"/>
      </a:accent1>
      <a:accent2>
        <a:srgbClr val="FFC6AB"/>
      </a:accent2>
      <a:accent3>
        <a:srgbClr val="B1FFB5"/>
      </a:accent3>
      <a:accent4>
        <a:srgbClr val="8DDAE3"/>
      </a:accent4>
      <a:accent5>
        <a:srgbClr val="978CFA"/>
      </a:accent5>
      <a:accent6>
        <a:srgbClr val="F3F3F3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